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18"/>
  </p:notesMasterIdLst>
  <p:sldIdLst>
    <p:sldId id="259" r:id="rId2"/>
    <p:sldId id="260" r:id="rId3"/>
    <p:sldId id="261" r:id="rId4"/>
    <p:sldId id="262" r:id="rId5"/>
    <p:sldId id="263" r:id="rId6"/>
    <p:sldId id="277" r:id="rId7"/>
    <p:sldId id="276" r:id="rId8"/>
    <p:sldId id="267" r:id="rId9"/>
    <p:sldId id="268" r:id="rId10"/>
    <p:sldId id="281" r:id="rId11"/>
    <p:sldId id="282" r:id="rId12"/>
    <p:sldId id="271" r:id="rId13"/>
    <p:sldId id="283" r:id="rId14"/>
    <p:sldId id="273" r:id="rId15"/>
    <p:sldId id="274"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A4C86E1-405E-594D-90B1-0F8037ACCBC5}">
          <p14:sldIdLst>
            <p14:sldId id="259"/>
            <p14:sldId id="260"/>
            <p14:sldId id="261"/>
            <p14:sldId id="262"/>
            <p14:sldId id="263"/>
            <p14:sldId id="277"/>
          </p14:sldIdLst>
        </p14:section>
        <p14:section name="Firearm Safety Guidelines" id="{C4BBF346-418D-4F4F-9ACA-A527A722440B}">
          <p14:sldIdLst>
            <p14:sldId id="276"/>
            <p14:sldId id="267"/>
          </p14:sldIdLst>
        </p14:section>
        <p14:section name="Discovering Unattended Firearms" id="{3A45D047-AFEF-CC4F-9E7E-A43AEBB79347}">
          <p14:sldIdLst>
            <p14:sldId id="268"/>
            <p14:sldId id="281"/>
            <p14:sldId id="282"/>
            <p14:sldId id="271"/>
            <p14:sldId id="283"/>
            <p14:sldId id="273"/>
            <p14:sldId id="274"/>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A76"/>
    <a:srgbClr val="F7961D"/>
    <a:srgbClr val="7096CE"/>
    <a:srgbClr val="F05A28"/>
    <a:srgbClr val="184D89"/>
    <a:srgbClr val="A4AABD"/>
    <a:srgbClr val="414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87342F-8C86-4FD8-8866-39568FA28036}" v="7" dt="2019-08-15T19:36:49.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99"/>
    <p:restoredTop sz="90051"/>
  </p:normalViewPr>
  <p:slideViewPr>
    <p:cSldViewPr snapToGrid="0" snapToObjects="1">
      <p:cViewPr varScale="1">
        <p:scale>
          <a:sx n="68" d="100"/>
          <a:sy n="68" d="100"/>
        </p:scale>
        <p:origin x="2076" y="48"/>
      </p:cViewPr>
      <p:guideLst/>
    </p:cSldViewPr>
  </p:slideViewPr>
  <p:outlineViewPr>
    <p:cViewPr>
      <p:scale>
        <a:sx n="33" d="100"/>
        <a:sy n="33" d="100"/>
      </p:scale>
      <p:origin x="0" y="0"/>
    </p:cViewPr>
  </p:outlineViewPr>
  <p:notesTextViewPr>
    <p:cViewPr>
      <p:scale>
        <a:sx n="95" d="100"/>
        <a:sy n="95" d="100"/>
      </p:scale>
      <p:origin x="0" y="0"/>
    </p:cViewPr>
  </p:notesTextViewPr>
  <p:notesViewPr>
    <p:cSldViewPr snapToGrid="0" snapToObjects="1">
      <p:cViewPr varScale="1">
        <p:scale>
          <a:sx n="159" d="100"/>
          <a:sy n="159" d="100"/>
        </p:scale>
        <p:origin x="392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Rhodes" userId="dbbe9494-7fcf-4eb9-9e6b-ddddde267719" providerId="ADAL" clId="{6687342F-8C86-4FD8-8866-39568FA28036}"/>
    <pc:docChg chg="undo custSel mod modSld">
      <pc:chgData name="Katherine Rhodes" userId="dbbe9494-7fcf-4eb9-9e6b-ddddde267719" providerId="ADAL" clId="{6687342F-8C86-4FD8-8866-39568FA28036}" dt="2019-08-15T19:36:59.479" v="43" actId="1076"/>
      <pc:docMkLst>
        <pc:docMk/>
      </pc:docMkLst>
      <pc:sldChg chg="addSp delSp modSp mod setBg addAnim delAnim setClrOvrMap delDesignElem">
        <pc:chgData name="Katherine Rhodes" userId="dbbe9494-7fcf-4eb9-9e6b-ddddde267719" providerId="ADAL" clId="{6687342F-8C86-4FD8-8866-39568FA28036}" dt="2019-08-15T19:36:59.479" v="43" actId="1076"/>
        <pc:sldMkLst>
          <pc:docMk/>
          <pc:sldMk cId="261649857" sldId="267"/>
        </pc:sldMkLst>
        <pc:spChg chg="add mod">
          <ac:chgData name="Katherine Rhodes" userId="dbbe9494-7fcf-4eb9-9e6b-ddddde267719" providerId="ADAL" clId="{6687342F-8C86-4FD8-8866-39568FA28036}" dt="2019-08-15T19:36:59.479" v="43" actId="1076"/>
          <ac:spMkLst>
            <pc:docMk/>
            <pc:sldMk cId="261649857" sldId="267"/>
            <ac:spMk id="3" creationId="{467BFE3D-91C4-4077-BC5A-2878A433901B}"/>
          </ac:spMkLst>
        </pc:spChg>
        <pc:spChg chg="add del">
          <ac:chgData name="Katherine Rhodes" userId="dbbe9494-7fcf-4eb9-9e6b-ddddde267719" providerId="ADAL" clId="{6687342F-8C86-4FD8-8866-39568FA28036}" dt="2019-08-15T19:36:45.502" v="41"/>
          <ac:spMkLst>
            <pc:docMk/>
            <pc:sldMk cId="261649857" sldId="267"/>
            <ac:spMk id="10" creationId="{1DB7C82F-AB7E-4F0C-B829-FA1B9C415180}"/>
          </ac:spMkLst>
        </pc:spChg>
        <pc:spChg chg="add del">
          <ac:chgData name="Katherine Rhodes" userId="dbbe9494-7fcf-4eb9-9e6b-ddddde267719" providerId="ADAL" clId="{6687342F-8C86-4FD8-8866-39568FA28036}" dt="2019-08-15T19:36:42.678" v="39" actId="26606"/>
          <ac:spMkLst>
            <pc:docMk/>
            <pc:sldMk cId="261649857" sldId="267"/>
            <ac:spMk id="15" creationId="{1DB7C82F-AB7E-4F0C-B829-FA1B9C415180}"/>
          </ac:spMkLst>
        </pc:spChg>
        <pc:picChg chg="add del">
          <ac:chgData name="Katherine Rhodes" userId="dbbe9494-7fcf-4eb9-9e6b-ddddde267719" providerId="ADAL" clId="{6687342F-8C86-4FD8-8866-39568FA28036}" dt="2019-08-15T19:15:22.423" v="2" actId="478"/>
          <ac:picMkLst>
            <pc:docMk/>
            <pc:sldMk cId="261649857" sldId="267"/>
            <ac:picMk id="2" creationId="{22058C71-618D-CD4C-81CB-87B0F39C1E45}"/>
          </ac:picMkLst>
        </pc:picChg>
        <pc:picChg chg="add mod">
          <ac:chgData name="Katherine Rhodes" userId="dbbe9494-7fcf-4eb9-9e6b-ddddde267719" providerId="ADAL" clId="{6687342F-8C86-4FD8-8866-39568FA28036}" dt="2019-08-15T19:36:42.678" v="39" actId="26606"/>
          <ac:picMkLst>
            <pc:docMk/>
            <pc:sldMk cId="261649857" sldId="267"/>
            <ac:picMk id="5" creationId="{7CF1F604-3EA5-43AA-9BEC-3B1A84C84745}"/>
          </ac:picMkLst>
        </pc:picChg>
        <pc:picChg chg="del">
          <ac:chgData name="Katherine Rhodes" userId="dbbe9494-7fcf-4eb9-9e6b-ddddde267719" providerId="ADAL" clId="{6687342F-8C86-4FD8-8866-39568FA28036}" dt="2019-08-15T19:15:24.304" v="3" actId="478"/>
          <ac:picMkLst>
            <pc:docMk/>
            <pc:sldMk cId="261649857" sldId="267"/>
            <ac:picMk id="6" creationId="{9F720B2B-3F83-784A-A7BC-063DC9DAE73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AC498-81B8-4949-940F-3EC0D3171D47}" type="datetimeFigureOut">
              <a:rPr lang="en-US" smtClean="0"/>
              <a:t>8/15/2019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911E9-0BB6-A64E-80E8-ACE9F64BE501}" type="slidenum">
              <a:rPr lang="en-US" smtClean="0"/>
              <a:t>‹#›</a:t>
            </a:fld>
            <a:endParaRPr lang="en-US"/>
          </a:p>
        </p:txBody>
      </p:sp>
    </p:spTree>
    <p:extLst>
      <p:ext uri="{BB962C8B-B14F-4D97-AF65-F5344CB8AC3E}">
        <p14:creationId xmlns:p14="http://schemas.microsoft.com/office/powerpoint/2010/main" val="962343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9911E9-0BB6-A64E-80E8-ACE9F64BE501}" type="slidenum">
              <a:rPr lang="en-US" smtClean="0"/>
              <a:t>1</a:t>
            </a:fld>
            <a:endParaRPr lang="en-US"/>
          </a:p>
        </p:txBody>
      </p:sp>
    </p:spTree>
    <p:extLst>
      <p:ext uri="{BB962C8B-B14F-4D97-AF65-F5344CB8AC3E}">
        <p14:creationId xmlns:p14="http://schemas.microsoft.com/office/powerpoint/2010/main" val="2880273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Identify the locations in the home or in a friend’s house where firearms can be unexpectedly found during play or other activities: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 drawer</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 a bed</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Hidden in furniture, a tool box, a garage, or an outbuilding</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99911E9-0BB6-A64E-80E8-ACE9F64BE501}" type="slidenum">
              <a:rPr lang="en-US" smtClean="0"/>
              <a:t>10</a:t>
            </a:fld>
            <a:endParaRPr lang="en-US"/>
          </a:p>
        </p:txBody>
      </p:sp>
    </p:spTree>
    <p:extLst>
      <p:ext uri="{BB962C8B-B14F-4D97-AF65-F5344CB8AC3E}">
        <p14:creationId xmlns:p14="http://schemas.microsoft.com/office/powerpoint/2010/main" val="90256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Identify the locations in a school where firearms can be unexpectedly found during play or other activities:</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 the playground</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a locker</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Inside a backpack</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99911E9-0BB6-A64E-80E8-ACE9F64BE501}" type="slidenum">
              <a:rPr lang="en-US" smtClean="0"/>
              <a:t>11</a:t>
            </a:fld>
            <a:endParaRPr lang="en-US"/>
          </a:p>
        </p:txBody>
      </p:sp>
    </p:spTree>
    <p:extLst>
      <p:ext uri="{BB962C8B-B14F-4D97-AF65-F5344CB8AC3E}">
        <p14:creationId xmlns:p14="http://schemas.microsoft.com/office/powerpoint/2010/main" val="4172388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State that public bathrooms is a place where firearms can be unexpectedly found during play or other activities.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99911E9-0BB6-A64E-80E8-ACE9F64BE501}" type="slidenum">
              <a:rPr lang="en-US" smtClean="0"/>
              <a:t>12</a:t>
            </a:fld>
            <a:endParaRPr lang="en-US"/>
          </a:p>
        </p:txBody>
      </p:sp>
    </p:spTree>
    <p:extLst>
      <p:ext uri="{BB962C8B-B14F-4D97-AF65-F5344CB8AC3E}">
        <p14:creationId xmlns:p14="http://schemas.microsoft.com/office/powerpoint/2010/main" val="2190285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State that vehicles (e.g., buses, trains, planes, or cars) are places where firearms can be unexpectedly found during play or other activities.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99911E9-0BB6-A64E-80E8-ACE9F64BE501}" type="slidenum">
              <a:rPr lang="en-US" smtClean="0"/>
              <a:t>13</a:t>
            </a:fld>
            <a:endParaRPr lang="en-US"/>
          </a:p>
        </p:txBody>
      </p:sp>
    </p:spTree>
    <p:extLst>
      <p:ext uri="{BB962C8B-B14F-4D97-AF65-F5344CB8AC3E}">
        <p14:creationId xmlns:p14="http://schemas.microsoft.com/office/powerpoint/2010/main" val="603534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List the dangers of discovering an unattended firearm. Include an AD resulting from the following:</a:t>
            </a:r>
          </a:p>
          <a:p>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Curious examination of firearm</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Unknown firearm condition (loaded)</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Unknown safety feature (operational or in need of repair)</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Unsafe location to point muzzle</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Unsafe people present who are untrained, careless, or negligent</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Not recognizing that real firearms are different from the ones that students see on TV or in video games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99911E9-0BB6-A64E-80E8-ACE9F64BE501}" type="slidenum">
              <a:rPr lang="en-US" smtClean="0"/>
              <a:t>14</a:t>
            </a:fld>
            <a:endParaRPr lang="en-US"/>
          </a:p>
        </p:txBody>
      </p:sp>
    </p:spTree>
    <p:extLst>
      <p:ext uri="{BB962C8B-B14F-4D97-AF65-F5344CB8AC3E}">
        <p14:creationId xmlns:p14="http://schemas.microsoft.com/office/powerpoint/2010/main" val="2225897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Provide role-play scenarios in which student volunteers encounter an unattended firearm (the dummy training firearm). Here are examples of scenarios:</a:t>
            </a:r>
          </a:p>
          <a:p>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Scenario 1:</a:t>
            </a:r>
            <a:r>
              <a:rPr lang="en-US" sz="1200" kern="1200" dirty="0">
                <a:solidFill>
                  <a:schemeClr val="tx1"/>
                </a:solidFill>
                <a:effectLst/>
                <a:latin typeface="+mn-lt"/>
                <a:ea typeface="+mn-ea"/>
                <a:cs typeface="+mn-cs"/>
              </a:rPr>
              <a:t> A student finds an unattended firearm while searching for a lost phone. The firearm is located in a vehicle under the front seat on the driver’s side. A younger sibling is with the student. The student’s parents are in the house.</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Scenario 2:</a:t>
            </a:r>
            <a:r>
              <a:rPr lang="en-US" sz="1200" kern="1200" dirty="0">
                <a:solidFill>
                  <a:schemeClr val="tx1"/>
                </a:solidFill>
                <a:effectLst/>
                <a:latin typeface="+mn-lt"/>
                <a:ea typeface="+mn-ea"/>
                <a:cs typeface="+mn-cs"/>
              </a:rPr>
              <a:t> A student finds an unattended firearm while playing a league game. The firearm is located on the edge of a soccer field. Two teammates are with the student. The student’s coach and the rest of the team are on the opposite end of the playing field.</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Scenario 3:</a:t>
            </a:r>
            <a:r>
              <a:rPr lang="en-US" sz="1200" kern="1200" dirty="0">
                <a:solidFill>
                  <a:schemeClr val="tx1"/>
                </a:solidFill>
                <a:effectLst/>
                <a:latin typeface="+mn-lt"/>
                <a:ea typeface="+mn-ea"/>
                <a:cs typeface="+mn-cs"/>
              </a:rPr>
              <a:t> A student receives a text message from a friend that states her boyfriend has a gun in his backpack. </a:t>
            </a:r>
            <a:endParaRPr lang="en-CA"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each scenario, ask the class if the students in the scenario followed the L.E.T.S. Stay Safe guidelines. Discuss what went well and what improvements could be made.</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99911E9-0BB6-A64E-80E8-ACE9F64BE501}" type="slidenum">
              <a:rPr lang="en-US" smtClean="0"/>
              <a:t>15</a:t>
            </a:fld>
            <a:endParaRPr lang="en-US"/>
          </a:p>
        </p:txBody>
      </p:sp>
    </p:spTree>
    <p:extLst>
      <p:ext uri="{BB962C8B-B14F-4D97-AF65-F5344CB8AC3E}">
        <p14:creationId xmlns:p14="http://schemas.microsoft.com/office/powerpoint/2010/main" val="2582429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Review key points that the students should remember from the lesson.</a:t>
            </a:r>
          </a:p>
          <a:p>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marketing materials from the L.E.T.S. Stay Safe campaign to the students.</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99911E9-0BB6-A64E-80E8-ACE9F64BE501}" type="slidenum">
              <a:rPr lang="en-US" smtClean="0"/>
              <a:t>16</a:t>
            </a:fld>
            <a:endParaRPr lang="en-US"/>
          </a:p>
        </p:txBody>
      </p:sp>
    </p:spTree>
    <p:extLst>
      <p:ext uri="{BB962C8B-B14F-4D97-AF65-F5344CB8AC3E}">
        <p14:creationId xmlns:p14="http://schemas.microsoft.com/office/powerpoint/2010/main" val="262696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Introduce the students to the lesson. Discuss what the students will be learning.</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99911E9-0BB6-A64E-80E8-ACE9F64BE501}" type="slidenum">
              <a:rPr lang="en-US" smtClean="0"/>
              <a:t>2</a:t>
            </a:fld>
            <a:endParaRPr lang="en-US"/>
          </a:p>
        </p:txBody>
      </p:sp>
    </p:spTree>
    <p:extLst>
      <p:ext uri="{BB962C8B-B14F-4D97-AF65-F5344CB8AC3E}">
        <p14:creationId xmlns:p14="http://schemas.microsoft.com/office/powerpoint/2010/main" val="720442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Discuss briefly the importance of learning how to stop accidental shootings. Provide one or two consequences of accidental shootings.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99911E9-0BB6-A64E-80E8-ACE9F64BE501}" type="slidenum">
              <a:rPr lang="en-US" smtClean="0"/>
              <a:t>3</a:t>
            </a:fld>
            <a:endParaRPr lang="en-US"/>
          </a:p>
        </p:txBody>
      </p:sp>
    </p:spTree>
    <p:extLst>
      <p:ext uri="{BB962C8B-B14F-4D97-AF65-F5344CB8AC3E}">
        <p14:creationId xmlns:p14="http://schemas.microsoft.com/office/powerpoint/2010/main" val="2716078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Introduce the students to the term “accidental discharge.” </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 accidental discharge (AD) of a firearm occurs when the firearm is fired unintentionally, or not on purpose.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99911E9-0BB6-A64E-80E8-ACE9F64BE501}" type="slidenum">
              <a:rPr lang="en-US" smtClean="0"/>
              <a:t>4</a:t>
            </a:fld>
            <a:endParaRPr lang="en-US"/>
          </a:p>
        </p:txBody>
      </p:sp>
    </p:spTree>
    <p:extLst>
      <p:ext uri="{BB962C8B-B14F-4D97-AF65-F5344CB8AC3E}">
        <p14:creationId xmlns:p14="http://schemas.microsoft.com/office/powerpoint/2010/main" val="1356828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AD can be the result of the students believing a loaded firearm is not loaded. It can occur when firearms are mishandled or during horseplay (rough play). Horseplay is never tolerated. </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99911E9-0BB6-A64E-80E8-ACE9F64BE501}" type="slidenum">
              <a:rPr lang="en-US" smtClean="0"/>
              <a:t>5</a:t>
            </a:fld>
            <a:endParaRPr lang="en-US"/>
          </a:p>
        </p:txBody>
      </p:sp>
    </p:spTree>
    <p:extLst>
      <p:ext uri="{BB962C8B-B14F-4D97-AF65-F5344CB8AC3E}">
        <p14:creationId xmlns:p14="http://schemas.microsoft.com/office/powerpoint/2010/main" val="3720836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The students can prevent an AD by adopting the attitude that firearms are always loaded. This attitude can prevent the students from experiencing an AD and from ever having to say, “I didn’t think the gun was loaded.”</a:t>
            </a:r>
          </a:p>
        </p:txBody>
      </p:sp>
      <p:sp>
        <p:nvSpPr>
          <p:cNvPr id="4" name="Slide Number Placeholder 3"/>
          <p:cNvSpPr>
            <a:spLocks noGrp="1"/>
          </p:cNvSpPr>
          <p:nvPr>
            <p:ph type="sldNum" sz="quarter" idx="5"/>
          </p:nvPr>
        </p:nvSpPr>
        <p:spPr/>
        <p:txBody>
          <a:bodyPr/>
          <a:lstStyle/>
          <a:p>
            <a:fld id="{299911E9-0BB6-A64E-80E8-ACE9F64BE501}" type="slidenum">
              <a:rPr lang="en-US" smtClean="0"/>
              <a:t>6</a:t>
            </a:fld>
            <a:endParaRPr lang="en-US"/>
          </a:p>
        </p:txBody>
      </p:sp>
    </p:spTree>
    <p:extLst>
      <p:ext uri="{BB962C8B-B14F-4D97-AF65-F5344CB8AC3E}">
        <p14:creationId xmlns:p14="http://schemas.microsoft.com/office/powerpoint/2010/main" val="15814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Introduce the students to the mnemonic device “L.E.T.S. stay safe” that will help them remember the firearm safety guidelines:</a:t>
            </a:r>
          </a:p>
          <a:p>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a:t>
            </a:r>
            <a:r>
              <a:rPr lang="en-US" sz="1200" kern="1200" dirty="0">
                <a:solidFill>
                  <a:schemeClr val="tx1"/>
                </a:solidFill>
                <a:effectLst/>
                <a:latin typeface="+mn-lt"/>
                <a:ea typeface="+mn-ea"/>
                <a:cs typeface="+mn-cs"/>
              </a:rPr>
              <a:t>eave it alone. Do not touch unattended firearms or put your finger on the trigger.</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a:t>
            </a:r>
            <a:r>
              <a:rPr lang="en-US" sz="1200" kern="1200" dirty="0">
                <a:solidFill>
                  <a:schemeClr val="tx1"/>
                </a:solidFill>
                <a:effectLst/>
                <a:latin typeface="+mn-lt"/>
                <a:ea typeface="+mn-ea"/>
                <a:cs typeface="+mn-cs"/>
              </a:rPr>
              <a:t>ducate those around you. Share safety guidelines with peers who are with you when you find the firearm.</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ell an adult. Immediately tell a responsible adult (parent, teacher, or school resource officer) about finding a firearm and its location.</a:t>
            </a: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a:t>
            </a:r>
            <a:r>
              <a:rPr lang="en-US" sz="1200" kern="1200" dirty="0">
                <a:solidFill>
                  <a:schemeClr val="tx1"/>
                </a:solidFill>
                <a:effectLst/>
                <a:latin typeface="+mn-lt"/>
                <a:ea typeface="+mn-ea"/>
                <a:cs typeface="+mn-cs"/>
              </a:rPr>
              <a:t>hare threats against the school or students with authorities. Tell a teacher, counselor, school resource officer, or another adult of threats against the school or students.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99911E9-0BB6-A64E-80E8-ACE9F64BE501}" type="slidenum">
              <a:rPr lang="en-US" smtClean="0"/>
              <a:t>7</a:t>
            </a:fld>
            <a:endParaRPr lang="en-US"/>
          </a:p>
        </p:txBody>
      </p:sp>
    </p:spTree>
    <p:extLst>
      <p:ext uri="{BB962C8B-B14F-4D97-AF65-F5344CB8AC3E}">
        <p14:creationId xmlns:p14="http://schemas.microsoft.com/office/powerpoint/2010/main" val="12303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Show the </a:t>
            </a:r>
            <a:r>
              <a:rPr lang="en-US" sz="1200" i="1" kern="1200" dirty="0">
                <a:solidFill>
                  <a:schemeClr val="tx1"/>
                </a:solidFill>
                <a:effectLst/>
                <a:latin typeface="+mn-lt"/>
                <a:ea typeface="+mn-ea"/>
                <a:cs typeface="+mn-cs"/>
              </a:rPr>
              <a:t>L.E.T.S. Stay Safe</a:t>
            </a:r>
            <a:r>
              <a:rPr lang="en-US" sz="1200" kern="1200" dirty="0">
                <a:solidFill>
                  <a:schemeClr val="tx1"/>
                </a:solidFill>
                <a:effectLst/>
                <a:latin typeface="+mn-lt"/>
                <a:ea typeface="+mn-ea"/>
                <a:cs typeface="+mn-cs"/>
              </a:rPr>
              <a:t> firearm safety video. Discuss how the children in each scenario followed the L.E.T.S. Stay Safe guidelines.</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99911E9-0BB6-A64E-80E8-ACE9F64BE501}" type="slidenum">
              <a:rPr lang="en-US" smtClean="0"/>
              <a:t>8</a:t>
            </a:fld>
            <a:endParaRPr lang="en-US"/>
          </a:p>
        </p:txBody>
      </p:sp>
    </p:spTree>
    <p:extLst>
      <p:ext uri="{BB962C8B-B14F-4D97-AF65-F5344CB8AC3E}">
        <p14:creationId xmlns:p14="http://schemas.microsoft.com/office/powerpoint/2010/main" val="1240562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Discuss the news story of the nine-year-old boys who found a gun buried in the snow while waiting for their school bus in Pleasant Grove, Utah.</a:t>
            </a:r>
            <a:endParaRPr lang="en-C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99911E9-0BB6-A64E-80E8-ACE9F64BE501}" type="slidenum">
              <a:rPr lang="en-US" smtClean="0"/>
              <a:t>9</a:t>
            </a:fld>
            <a:endParaRPr lang="en-US"/>
          </a:p>
        </p:txBody>
      </p:sp>
    </p:spTree>
    <p:extLst>
      <p:ext uri="{BB962C8B-B14F-4D97-AF65-F5344CB8AC3E}">
        <p14:creationId xmlns:p14="http://schemas.microsoft.com/office/powerpoint/2010/main" val="152745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F5EB-5AFE-C64D-B86B-39C683D6D192}"/>
              </a:ext>
            </a:extLst>
          </p:cNvPr>
          <p:cNvSpPr>
            <a:spLocks noGrp="1"/>
          </p:cNvSpPr>
          <p:nvPr>
            <p:ph type="ctrTitle" hasCustomPrompt="1"/>
          </p:nvPr>
        </p:nvSpPr>
        <p:spPr>
          <a:xfrm>
            <a:off x="695325" y="1122363"/>
            <a:ext cx="10801349" cy="2387600"/>
          </a:xfrm>
        </p:spPr>
        <p:txBody>
          <a:bodyPr anchor="b">
            <a:normAutofit/>
          </a:bodyPr>
          <a:lstStyle>
            <a:lvl1pPr algn="ctr">
              <a:defRPr sz="5600"/>
            </a:lvl1pPr>
          </a:lstStyle>
          <a:p>
            <a:r>
              <a:rPr lang="en-US" dirty="0"/>
              <a:t>CLICK TO EDIT MASTER TITLE STYLE</a:t>
            </a:r>
          </a:p>
        </p:txBody>
      </p:sp>
      <p:sp>
        <p:nvSpPr>
          <p:cNvPr id="3" name="Subtitle 2">
            <a:extLst>
              <a:ext uri="{FF2B5EF4-FFF2-40B4-BE49-F238E27FC236}">
                <a16:creationId xmlns:a16="http://schemas.microsoft.com/office/drawing/2014/main" id="{37FD4B57-4F54-BD43-BCCD-AD84C11368B3}"/>
              </a:ext>
            </a:extLst>
          </p:cNvPr>
          <p:cNvSpPr>
            <a:spLocks noGrp="1"/>
          </p:cNvSpPr>
          <p:nvPr>
            <p:ph type="subTitle" idx="1"/>
          </p:nvPr>
        </p:nvSpPr>
        <p:spPr>
          <a:xfrm>
            <a:off x="695325" y="3602038"/>
            <a:ext cx="10801350" cy="899624"/>
          </a:xfrm>
        </p:spPr>
        <p:txBody>
          <a:bodyPr/>
          <a:lstStyle>
            <a:lvl1pPr marL="0" indent="0" algn="ctr">
              <a:buNone/>
              <a:defRPr sz="2400">
                <a:solidFill>
                  <a:srgbClr val="F7961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64803DCB-2001-764C-AFFD-A8835F46B393}"/>
              </a:ext>
            </a:extLst>
          </p:cNvPr>
          <p:cNvSpPr>
            <a:spLocks noGrp="1"/>
          </p:cNvSpPr>
          <p:nvPr>
            <p:ph type="sldNum" sz="quarter" idx="12"/>
          </p:nvPr>
        </p:nvSpPr>
        <p:spPr/>
        <p:txBody>
          <a:bodyPr/>
          <a:lstStyle/>
          <a:p>
            <a:fld id="{AA5F6524-707A-A34F-A3E3-3C00EF70A609}" type="slidenum">
              <a:rPr lang="en-US" smtClean="0"/>
              <a:t>‹#›</a:t>
            </a:fld>
            <a:endParaRPr lang="en-US"/>
          </a:p>
        </p:txBody>
      </p:sp>
    </p:spTree>
    <p:extLst>
      <p:ext uri="{BB962C8B-B14F-4D97-AF65-F5344CB8AC3E}">
        <p14:creationId xmlns:p14="http://schemas.microsoft.com/office/powerpoint/2010/main" val="125148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A4DDD3-F0DF-0247-8A9F-D00E6FA359AA}"/>
              </a:ext>
            </a:extLst>
          </p:cNvPr>
          <p:cNvSpPr>
            <a:spLocks noGrp="1"/>
          </p:cNvSpPr>
          <p:nvPr>
            <p:ph type="pic" idx="1"/>
          </p:nvPr>
        </p:nvSpPr>
        <p:spPr>
          <a:xfrm>
            <a:off x="6419850" y="0"/>
            <a:ext cx="577215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36437235-27D9-A14A-AF39-8E60D9F22E2B}"/>
              </a:ext>
            </a:extLst>
          </p:cNvPr>
          <p:cNvSpPr>
            <a:spLocks noGrp="1"/>
          </p:cNvSpPr>
          <p:nvPr>
            <p:ph type="sldNum" sz="quarter" idx="12"/>
          </p:nvPr>
        </p:nvSpPr>
        <p:spPr/>
        <p:txBody>
          <a:bodyPr/>
          <a:lstStyle/>
          <a:p>
            <a:fld id="{AA5F6524-707A-A34F-A3E3-3C00EF70A609}" type="slidenum">
              <a:rPr lang="en-US" smtClean="0"/>
              <a:t>‹#›</a:t>
            </a:fld>
            <a:endParaRPr lang="en-US"/>
          </a:p>
        </p:txBody>
      </p:sp>
      <p:sp>
        <p:nvSpPr>
          <p:cNvPr id="8" name="Title 1">
            <a:extLst>
              <a:ext uri="{FF2B5EF4-FFF2-40B4-BE49-F238E27FC236}">
                <a16:creationId xmlns:a16="http://schemas.microsoft.com/office/drawing/2014/main" id="{E0220345-20DC-B046-AD87-A55741E603A0}"/>
              </a:ext>
            </a:extLst>
          </p:cNvPr>
          <p:cNvSpPr>
            <a:spLocks noGrp="1"/>
          </p:cNvSpPr>
          <p:nvPr>
            <p:ph type="title" hasCustomPrompt="1"/>
          </p:nvPr>
        </p:nvSpPr>
        <p:spPr>
          <a:xfrm>
            <a:off x="695325" y="692149"/>
            <a:ext cx="5076825" cy="2736851"/>
          </a:xfrm>
        </p:spPr>
        <p:txBody>
          <a:bodyPr anchor="t"/>
          <a:lstStyle/>
          <a:p>
            <a:r>
              <a:rPr lang="en-US" dirty="0"/>
              <a:t>CLICK TO EDIT MASTER TITLE STYLE</a:t>
            </a:r>
          </a:p>
        </p:txBody>
      </p:sp>
      <p:sp>
        <p:nvSpPr>
          <p:cNvPr id="9" name="Content Placeholder 3">
            <a:extLst>
              <a:ext uri="{FF2B5EF4-FFF2-40B4-BE49-F238E27FC236}">
                <a16:creationId xmlns:a16="http://schemas.microsoft.com/office/drawing/2014/main" id="{AA17C9AD-02D7-774A-90F7-95B9A89F84BC}"/>
              </a:ext>
            </a:extLst>
          </p:cNvPr>
          <p:cNvSpPr>
            <a:spLocks noGrp="1"/>
          </p:cNvSpPr>
          <p:nvPr>
            <p:ph sz="half" idx="2"/>
          </p:nvPr>
        </p:nvSpPr>
        <p:spPr>
          <a:xfrm>
            <a:off x="695325" y="3429000"/>
            <a:ext cx="5076825" cy="494324"/>
          </a:xfrm>
        </p:spPr>
        <p:txBody>
          <a:bodyPr anchor="t"/>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7269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441E-4792-834B-95D1-D1635DF7CF96}"/>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69614F6-BA30-8548-9C0A-F683BB65972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5B5D455-BC71-644F-94E8-F228489739D2}"/>
              </a:ext>
            </a:extLst>
          </p:cNvPr>
          <p:cNvSpPr>
            <a:spLocks noGrp="1"/>
          </p:cNvSpPr>
          <p:nvPr>
            <p:ph type="sldNum" sz="quarter" idx="12"/>
          </p:nvPr>
        </p:nvSpPr>
        <p:spPr/>
        <p:txBody>
          <a:bodyPr/>
          <a:lstStyle/>
          <a:p>
            <a:fld id="{AA5F6524-707A-A34F-A3E3-3C00EF70A609}" type="slidenum">
              <a:rPr lang="en-US" smtClean="0"/>
              <a:t>‹#›</a:t>
            </a:fld>
            <a:endParaRPr lang="en-US"/>
          </a:p>
        </p:txBody>
      </p:sp>
      <p:sp>
        <p:nvSpPr>
          <p:cNvPr id="4" name="TextBox 3">
            <a:extLst>
              <a:ext uri="{FF2B5EF4-FFF2-40B4-BE49-F238E27FC236}">
                <a16:creationId xmlns:a16="http://schemas.microsoft.com/office/drawing/2014/main" id="{85831ED0-4447-F243-9A34-BD9421FEA4F9}"/>
              </a:ext>
            </a:extLst>
          </p:cNvPr>
          <p:cNvSpPr txBox="1"/>
          <p:nvPr userDrawn="1"/>
        </p:nvSpPr>
        <p:spPr>
          <a:xfrm>
            <a:off x="923544" y="6419088"/>
            <a:ext cx="184731" cy="1107996"/>
          </a:xfrm>
          <a:prstGeom prst="rect">
            <a:avLst/>
          </a:prstGeom>
          <a:noFill/>
        </p:spPr>
        <p:txBody>
          <a:bodyPr wrap="none" rtlCol="0">
            <a:spAutoFit/>
          </a:bodyPr>
          <a:lstStyle/>
          <a:p>
            <a:pPr algn="l"/>
            <a:endParaRPr lang="en-US" sz="6600" b="1" dirty="0">
              <a:solidFill>
                <a:srgbClr val="184D8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44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A5A3-1EB9-5F46-947E-D7E880CBDC84}"/>
              </a:ext>
            </a:extLst>
          </p:cNvPr>
          <p:cNvSpPr>
            <a:spLocks noGrp="1"/>
          </p:cNvSpPr>
          <p:nvPr>
            <p:ph type="title" hasCustomPrompt="1"/>
          </p:nvPr>
        </p:nvSpPr>
        <p:spPr>
          <a:xfrm>
            <a:off x="695325" y="692149"/>
            <a:ext cx="5076825" cy="2736851"/>
          </a:xfrm>
        </p:spPr>
        <p:txBody>
          <a:bodyPr anchor="t"/>
          <a:lstStyle/>
          <a:p>
            <a:r>
              <a:rPr lang="en-US" dirty="0"/>
              <a:t>CLICK TO EDIT MASTER TITLE STYLE</a:t>
            </a:r>
          </a:p>
        </p:txBody>
      </p:sp>
      <p:sp>
        <p:nvSpPr>
          <p:cNvPr id="4" name="Content Placeholder 3">
            <a:extLst>
              <a:ext uri="{FF2B5EF4-FFF2-40B4-BE49-F238E27FC236}">
                <a16:creationId xmlns:a16="http://schemas.microsoft.com/office/drawing/2014/main" id="{AD705003-8BBE-CA4B-9B43-30696461F1CB}"/>
              </a:ext>
            </a:extLst>
          </p:cNvPr>
          <p:cNvSpPr>
            <a:spLocks noGrp="1"/>
          </p:cNvSpPr>
          <p:nvPr>
            <p:ph sz="half" idx="2"/>
          </p:nvPr>
        </p:nvSpPr>
        <p:spPr>
          <a:xfrm>
            <a:off x="695325" y="3428999"/>
            <a:ext cx="5076825" cy="274796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AFB6576-2377-3E41-A189-E19F57CDB4FF}"/>
              </a:ext>
            </a:extLst>
          </p:cNvPr>
          <p:cNvSpPr>
            <a:spLocks noGrp="1"/>
          </p:cNvSpPr>
          <p:nvPr>
            <p:ph type="sldNum" sz="quarter" idx="12"/>
          </p:nvPr>
        </p:nvSpPr>
        <p:spPr/>
        <p:txBody>
          <a:bodyPr/>
          <a:lstStyle/>
          <a:p>
            <a:fld id="{AA5F6524-707A-A34F-A3E3-3C00EF70A609}" type="slidenum">
              <a:rPr lang="en-US" smtClean="0"/>
              <a:t>‹#›</a:t>
            </a:fld>
            <a:endParaRPr lang="en-US"/>
          </a:p>
        </p:txBody>
      </p:sp>
    </p:spTree>
    <p:extLst>
      <p:ext uri="{BB962C8B-B14F-4D97-AF65-F5344CB8AC3E}">
        <p14:creationId xmlns:p14="http://schemas.microsoft.com/office/powerpoint/2010/main" val="796127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42B31-79FA-2940-8859-277A945B97C1}"/>
              </a:ext>
            </a:extLst>
          </p:cNvPr>
          <p:cNvSpPr>
            <a:spLocks noGrp="1"/>
          </p:cNvSpPr>
          <p:nvPr>
            <p:ph type="title" hasCustomPrompt="1"/>
          </p:nvPr>
        </p:nvSpPr>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B44DEAA3-6F84-BC47-B5A6-39C4BA256713}"/>
              </a:ext>
            </a:extLst>
          </p:cNvPr>
          <p:cNvSpPr>
            <a:spLocks noGrp="1"/>
          </p:cNvSpPr>
          <p:nvPr>
            <p:ph type="sldNum" sz="quarter" idx="12"/>
          </p:nvPr>
        </p:nvSpPr>
        <p:spPr/>
        <p:txBody>
          <a:bodyPr/>
          <a:lstStyle/>
          <a:p>
            <a:fld id="{AA5F6524-707A-A34F-A3E3-3C00EF70A609}" type="slidenum">
              <a:rPr lang="en-US" smtClean="0"/>
              <a:t>‹#›</a:t>
            </a:fld>
            <a:endParaRPr lang="en-US"/>
          </a:p>
        </p:txBody>
      </p:sp>
    </p:spTree>
    <p:extLst>
      <p:ext uri="{BB962C8B-B14F-4D97-AF65-F5344CB8AC3E}">
        <p14:creationId xmlns:p14="http://schemas.microsoft.com/office/powerpoint/2010/main" val="272350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E2A333-C470-9948-85B6-8920B64E5F50}"/>
              </a:ext>
            </a:extLst>
          </p:cNvPr>
          <p:cNvSpPr>
            <a:spLocks noGrp="1"/>
          </p:cNvSpPr>
          <p:nvPr>
            <p:ph type="sldNum" sz="quarter" idx="12"/>
          </p:nvPr>
        </p:nvSpPr>
        <p:spPr/>
        <p:txBody>
          <a:bodyPr/>
          <a:lstStyle/>
          <a:p>
            <a:fld id="{AA5F6524-707A-A34F-A3E3-3C00EF70A609}" type="slidenum">
              <a:rPr lang="en-US" smtClean="0"/>
              <a:t>‹#›</a:t>
            </a:fld>
            <a:endParaRPr lang="en-US"/>
          </a:p>
        </p:txBody>
      </p:sp>
      <p:sp>
        <p:nvSpPr>
          <p:cNvPr id="5" name="Title 1">
            <a:extLst>
              <a:ext uri="{FF2B5EF4-FFF2-40B4-BE49-F238E27FC236}">
                <a16:creationId xmlns:a16="http://schemas.microsoft.com/office/drawing/2014/main" id="{0C0208E1-4EE7-1049-A1A7-8848B0DF2243}"/>
              </a:ext>
            </a:extLst>
          </p:cNvPr>
          <p:cNvSpPr>
            <a:spLocks noGrp="1"/>
          </p:cNvSpPr>
          <p:nvPr>
            <p:ph type="ctrTitle" hasCustomPrompt="1"/>
          </p:nvPr>
        </p:nvSpPr>
        <p:spPr>
          <a:xfrm>
            <a:off x="695325" y="3246437"/>
            <a:ext cx="10801349" cy="365125"/>
          </a:xfrm>
        </p:spPr>
        <p:txBody>
          <a:bodyPr anchor="t">
            <a:normAutofit/>
          </a:bodyPr>
          <a:lstStyle>
            <a:lvl1pPr algn="ctr">
              <a:defRPr sz="2800"/>
            </a:lvl1pPr>
          </a:lstStyle>
          <a:p>
            <a:r>
              <a:rPr lang="en-US" dirty="0"/>
              <a:t>CLICK TO EDIT MASTER TITLE STYLE</a:t>
            </a:r>
          </a:p>
        </p:txBody>
      </p:sp>
    </p:spTree>
    <p:extLst>
      <p:ext uri="{BB962C8B-B14F-4D97-AF65-F5344CB8AC3E}">
        <p14:creationId xmlns:p14="http://schemas.microsoft.com/office/powerpoint/2010/main" val="348792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62F83-5C9B-7B4F-AEAF-F8796E09ED29}"/>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F6B399B5-2982-CF4B-BB40-8CE7B47EAD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03AA57-6052-6644-AC4C-EA7EA994F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C99CCC7-142F-B040-81E8-4BB23D90ED7D}"/>
              </a:ext>
            </a:extLst>
          </p:cNvPr>
          <p:cNvSpPr>
            <a:spLocks noGrp="1"/>
          </p:cNvSpPr>
          <p:nvPr>
            <p:ph type="sldNum" sz="quarter" idx="12"/>
          </p:nvPr>
        </p:nvSpPr>
        <p:spPr/>
        <p:txBody>
          <a:bodyPr/>
          <a:lstStyle/>
          <a:p>
            <a:fld id="{AA5F6524-707A-A34F-A3E3-3C00EF70A609}" type="slidenum">
              <a:rPr lang="en-US" smtClean="0"/>
              <a:t>‹#›</a:t>
            </a:fld>
            <a:endParaRPr lang="en-US"/>
          </a:p>
        </p:txBody>
      </p:sp>
    </p:spTree>
    <p:extLst>
      <p:ext uri="{BB962C8B-B14F-4D97-AF65-F5344CB8AC3E}">
        <p14:creationId xmlns:p14="http://schemas.microsoft.com/office/powerpoint/2010/main" val="340610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A4DDD3-F0DF-0247-8A9F-D00E6FA359AA}"/>
              </a:ext>
            </a:extLst>
          </p:cNvPr>
          <p:cNvSpPr>
            <a:spLocks noGrp="1"/>
          </p:cNvSpPr>
          <p:nvPr>
            <p:ph type="pic" idx="1"/>
          </p:nvPr>
        </p:nvSpPr>
        <p:spPr>
          <a:xfrm>
            <a:off x="6419850" y="0"/>
            <a:ext cx="577215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Slide Number Placeholder 6">
            <a:extLst>
              <a:ext uri="{FF2B5EF4-FFF2-40B4-BE49-F238E27FC236}">
                <a16:creationId xmlns:a16="http://schemas.microsoft.com/office/drawing/2014/main" id="{36437235-27D9-A14A-AF39-8E60D9F22E2B}"/>
              </a:ext>
            </a:extLst>
          </p:cNvPr>
          <p:cNvSpPr>
            <a:spLocks noGrp="1"/>
          </p:cNvSpPr>
          <p:nvPr>
            <p:ph type="sldNum" sz="quarter" idx="12"/>
          </p:nvPr>
        </p:nvSpPr>
        <p:spPr/>
        <p:txBody>
          <a:bodyPr/>
          <a:lstStyle/>
          <a:p>
            <a:fld id="{AA5F6524-707A-A34F-A3E3-3C00EF70A609}" type="slidenum">
              <a:rPr lang="en-US" smtClean="0"/>
              <a:t>‹#›</a:t>
            </a:fld>
            <a:endParaRPr lang="en-US"/>
          </a:p>
        </p:txBody>
      </p:sp>
      <p:sp>
        <p:nvSpPr>
          <p:cNvPr id="8" name="Title 1">
            <a:extLst>
              <a:ext uri="{FF2B5EF4-FFF2-40B4-BE49-F238E27FC236}">
                <a16:creationId xmlns:a16="http://schemas.microsoft.com/office/drawing/2014/main" id="{E0220345-20DC-B046-AD87-A55741E603A0}"/>
              </a:ext>
            </a:extLst>
          </p:cNvPr>
          <p:cNvSpPr>
            <a:spLocks noGrp="1"/>
          </p:cNvSpPr>
          <p:nvPr>
            <p:ph type="title" hasCustomPrompt="1"/>
          </p:nvPr>
        </p:nvSpPr>
        <p:spPr>
          <a:xfrm>
            <a:off x="695325" y="692149"/>
            <a:ext cx="5076825" cy="2736851"/>
          </a:xfrm>
        </p:spPr>
        <p:txBody>
          <a:bodyPr anchor="t"/>
          <a:lstStyle/>
          <a:p>
            <a:r>
              <a:rPr lang="en-US" dirty="0"/>
              <a:t>CLICK TO EDIT MASTER TITLE STYLE</a:t>
            </a:r>
          </a:p>
        </p:txBody>
      </p:sp>
      <p:sp>
        <p:nvSpPr>
          <p:cNvPr id="9" name="Content Placeholder 3">
            <a:extLst>
              <a:ext uri="{FF2B5EF4-FFF2-40B4-BE49-F238E27FC236}">
                <a16:creationId xmlns:a16="http://schemas.microsoft.com/office/drawing/2014/main" id="{AA17C9AD-02D7-774A-90F7-95B9A89F84BC}"/>
              </a:ext>
            </a:extLst>
          </p:cNvPr>
          <p:cNvSpPr>
            <a:spLocks noGrp="1"/>
          </p:cNvSpPr>
          <p:nvPr>
            <p:ph sz="half" idx="2"/>
          </p:nvPr>
        </p:nvSpPr>
        <p:spPr>
          <a:xfrm>
            <a:off x="695325" y="3429000"/>
            <a:ext cx="5076825" cy="494324"/>
          </a:xfrm>
        </p:spPr>
        <p:txBody>
          <a:bodyPr anchor="t"/>
          <a:lstStyle>
            <a:lvl1pPr marL="0" indent="0">
              <a:buNone/>
              <a:defRPr sz="2800">
                <a:solidFill>
                  <a:srgbClr val="F7961D"/>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277476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A5A3-1EB9-5F46-947E-D7E880CBDC84}"/>
              </a:ext>
            </a:extLst>
          </p:cNvPr>
          <p:cNvSpPr>
            <a:spLocks noGrp="1"/>
          </p:cNvSpPr>
          <p:nvPr>
            <p:ph type="title" hasCustomPrompt="1"/>
          </p:nvPr>
        </p:nvSpPr>
        <p:spPr>
          <a:xfrm>
            <a:off x="695325" y="692149"/>
            <a:ext cx="5076825" cy="2736851"/>
          </a:xfrm>
        </p:spPr>
        <p:txBody>
          <a:bodyPr anchor="t"/>
          <a:lstStyle/>
          <a:p>
            <a:r>
              <a:rPr lang="en-US" dirty="0"/>
              <a:t>CLICK TO EDIT MASTER TITLE STYLE</a:t>
            </a:r>
          </a:p>
        </p:txBody>
      </p:sp>
      <p:sp>
        <p:nvSpPr>
          <p:cNvPr id="4" name="Content Placeholder 3">
            <a:extLst>
              <a:ext uri="{FF2B5EF4-FFF2-40B4-BE49-F238E27FC236}">
                <a16:creationId xmlns:a16="http://schemas.microsoft.com/office/drawing/2014/main" id="{AD705003-8BBE-CA4B-9B43-30696461F1CB}"/>
              </a:ext>
            </a:extLst>
          </p:cNvPr>
          <p:cNvSpPr>
            <a:spLocks noGrp="1"/>
          </p:cNvSpPr>
          <p:nvPr>
            <p:ph sz="half" idx="2"/>
          </p:nvPr>
        </p:nvSpPr>
        <p:spPr>
          <a:xfrm>
            <a:off x="695325" y="3428999"/>
            <a:ext cx="5076825" cy="2747963"/>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AFB6576-2377-3E41-A189-E19F57CDB4FF}"/>
              </a:ext>
            </a:extLst>
          </p:cNvPr>
          <p:cNvSpPr>
            <a:spLocks noGrp="1"/>
          </p:cNvSpPr>
          <p:nvPr>
            <p:ph type="sldNum" sz="quarter" idx="12"/>
          </p:nvPr>
        </p:nvSpPr>
        <p:spPr/>
        <p:txBody>
          <a:bodyPr/>
          <a:lstStyle/>
          <a:p>
            <a:fld id="{AA5F6524-707A-A34F-A3E3-3C00EF70A609}" type="slidenum">
              <a:rPr lang="en-US" smtClean="0"/>
              <a:t>‹#›</a:t>
            </a:fld>
            <a:endParaRPr lang="en-US"/>
          </a:p>
        </p:txBody>
      </p:sp>
    </p:spTree>
    <p:extLst>
      <p:ext uri="{BB962C8B-B14F-4D97-AF65-F5344CB8AC3E}">
        <p14:creationId xmlns:p14="http://schemas.microsoft.com/office/powerpoint/2010/main" val="1150575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E2A333-C470-9948-85B6-8920B64E5F50}"/>
              </a:ext>
            </a:extLst>
          </p:cNvPr>
          <p:cNvSpPr>
            <a:spLocks noGrp="1"/>
          </p:cNvSpPr>
          <p:nvPr>
            <p:ph type="sldNum" sz="quarter" idx="12"/>
          </p:nvPr>
        </p:nvSpPr>
        <p:spPr/>
        <p:txBody>
          <a:bodyPr/>
          <a:lstStyle/>
          <a:p>
            <a:fld id="{AA5F6524-707A-A34F-A3E3-3C00EF70A609}" type="slidenum">
              <a:rPr lang="en-US" smtClean="0"/>
              <a:t>‹#›</a:t>
            </a:fld>
            <a:endParaRPr lang="en-US"/>
          </a:p>
        </p:txBody>
      </p:sp>
      <p:sp>
        <p:nvSpPr>
          <p:cNvPr id="5" name="Title 1">
            <a:extLst>
              <a:ext uri="{FF2B5EF4-FFF2-40B4-BE49-F238E27FC236}">
                <a16:creationId xmlns:a16="http://schemas.microsoft.com/office/drawing/2014/main" id="{0C0208E1-4EE7-1049-A1A7-8848B0DF2243}"/>
              </a:ext>
            </a:extLst>
          </p:cNvPr>
          <p:cNvSpPr>
            <a:spLocks noGrp="1"/>
          </p:cNvSpPr>
          <p:nvPr>
            <p:ph type="ctrTitle" hasCustomPrompt="1"/>
          </p:nvPr>
        </p:nvSpPr>
        <p:spPr>
          <a:xfrm>
            <a:off x="695325" y="3246437"/>
            <a:ext cx="10801349" cy="365125"/>
          </a:xfrm>
        </p:spPr>
        <p:txBody>
          <a:bodyPr anchor="t">
            <a:normAutofit/>
          </a:bodyPr>
          <a:lstStyle>
            <a:lvl1pPr algn="ctr">
              <a:defRPr sz="2800"/>
            </a:lvl1pPr>
          </a:lstStyle>
          <a:p>
            <a:r>
              <a:rPr lang="en-US" dirty="0"/>
              <a:t>CLICK TO EDIT MASTER TITLE STYLE</a:t>
            </a:r>
          </a:p>
        </p:txBody>
      </p:sp>
    </p:spTree>
    <p:extLst>
      <p:ext uri="{BB962C8B-B14F-4D97-AF65-F5344CB8AC3E}">
        <p14:creationId xmlns:p14="http://schemas.microsoft.com/office/powerpoint/2010/main" val="1558444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43A7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3620CA-8130-B746-B493-B3A8A9325564}"/>
              </a:ext>
            </a:extLst>
          </p:cNvPr>
          <p:cNvSpPr>
            <a:spLocks noGrp="1"/>
          </p:cNvSpPr>
          <p:nvPr>
            <p:ph type="title"/>
          </p:nvPr>
        </p:nvSpPr>
        <p:spPr>
          <a:xfrm>
            <a:off x="695325" y="692149"/>
            <a:ext cx="5076825" cy="54737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3973721-3EE8-A441-A4A9-41150DB0C18B}"/>
              </a:ext>
            </a:extLst>
          </p:cNvPr>
          <p:cNvSpPr>
            <a:spLocks noGrp="1"/>
          </p:cNvSpPr>
          <p:nvPr>
            <p:ph type="body" idx="1"/>
          </p:nvPr>
        </p:nvSpPr>
        <p:spPr>
          <a:xfrm>
            <a:off x="6419849" y="692149"/>
            <a:ext cx="5076825" cy="5473702"/>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5C8C3A7-327F-ED40-84F6-B0F6769F6427}"/>
              </a:ext>
            </a:extLst>
          </p:cNvPr>
          <p:cNvSpPr>
            <a:spLocks noGrp="1"/>
          </p:cNvSpPr>
          <p:nvPr>
            <p:ph type="sldNum" sz="quarter" idx="4"/>
          </p:nvPr>
        </p:nvSpPr>
        <p:spPr>
          <a:xfrm>
            <a:off x="8610599" y="6165851"/>
            <a:ext cx="2886075" cy="365125"/>
          </a:xfrm>
          <a:prstGeom prst="rect">
            <a:avLst/>
          </a:prstGeom>
        </p:spPr>
        <p:txBody>
          <a:bodyPr vert="horz" lIns="91440" tIns="45720" rIns="91440" bIns="45720" rtlCol="0" anchor="ctr"/>
          <a:lstStyle>
            <a:lvl1pPr algn="r">
              <a:defRPr sz="1200">
                <a:solidFill>
                  <a:srgbClr val="F7961D"/>
                </a:solidFill>
                <a:latin typeface="Arial" panose="020B0604020202020204" pitchFamily="34" charset="0"/>
                <a:cs typeface="Arial" panose="020B0604020202020204" pitchFamily="34" charset="0"/>
              </a:defRPr>
            </a:lvl1pPr>
          </a:lstStyle>
          <a:p>
            <a:fld id="{AA5F6524-707A-A34F-A3E3-3C00EF70A609}" type="slidenum">
              <a:rPr lang="en-US" smtClean="0"/>
              <a:pPr/>
              <a:t>‹#›</a:t>
            </a:fld>
            <a:endParaRPr lang="en-US" dirty="0"/>
          </a:p>
        </p:txBody>
      </p:sp>
      <p:pic>
        <p:nvPicPr>
          <p:cNvPr id="8" name="Picture 7">
            <a:extLst>
              <a:ext uri="{FF2B5EF4-FFF2-40B4-BE49-F238E27FC236}">
                <a16:creationId xmlns:a16="http://schemas.microsoft.com/office/drawing/2014/main" id="{91840CB2-7A41-764C-96E0-FA9FD123D2BB}"/>
              </a:ext>
            </a:extLst>
          </p:cNvPr>
          <p:cNvPicPr>
            <a:picLocks noChangeAspect="1"/>
          </p:cNvPicPr>
          <p:nvPr userDrawn="1"/>
        </p:nvPicPr>
        <p:blipFill>
          <a:blip r:embed="rId12"/>
          <a:stretch>
            <a:fillRect/>
          </a:stretch>
        </p:blipFill>
        <p:spPr>
          <a:xfrm>
            <a:off x="695325" y="6165851"/>
            <a:ext cx="1573244" cy="332823"/>
          </a:xfrm>
          <a:prstGeom prst="rect">
            <a:avLst/>
          </a:prstGeom>
        </p:spPr>
      </p:pic>
    </p:spTree>
    <p:extLst>
      <p:ext uri="{BB962C8B-B14F-4D97-AF65-F5344CB8AC3E}">
        <p14:creationId xmlns:p14="http://schemas.microsoft.com/office/powerpoint/2010/main" val="21528257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52" r:id="rId8"/>
    <p:sldLayoutId id="2147483655" r:id="rId9"/>
    <p:sldLayoutId id="2147483657" r:id="rId10"/>
  </p:sldLayoutIdLst>
  <p:txStyles>
    <p:titleStyle>
      <a:lvl1pPr algn="l" defTabSz="914400" rtl="0" eaLnBrk="1" latinLnBrk="0" hangingPunct="1">
        <a:lnSpc>
          <a:spcPct val="90000"/>
        </a:lnSpc>
        <a:spcBef>
          <a:spcPct val="0"/>
        </a:spcBef>
        <a:buNone/>
        <a:defRPr sz="5600" b="1" i="0" kern="1200">
          <a:solidFill>
            <a:schemeClr val="bg1"/>
          </a:solidFill>
          <a:latin typeface="Arial" panose="020B0604020202020204" pitchFamily="34" charset="0"/>
          <a:ea typeface="Tahom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7961D"/>
        </a:buClr>
        <a:buFont typeface="Arial" panose="020B0604020202020204" pitchFamily="34" charset="0"/>
        <a:buChar char="•"/>
        <a:defRPr sz="2800" kern="12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F7961D"/>
        </a:buClr>
        <a:buFont typeface="Arial" panose="020B0604020202020204" pitchFamily="34" charset="0"/>
        <a:buChar char="•"/>
        <a:defRPr sz="2400" kern="1200">
          <a:solidFill>
            <a:schemeClr val="bg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F7961D"/>
        </a:buClr>
        <a:buFont typeface="Arial" panose="020B0604020202020204" pitchFamily="34" charset="0"/>
        <a:buChar char="•"/>
        <a:defRPr sz="2000" kern="1200">
          <a:solidFill>
            <a:schemeClr val="bg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F7961D"/>
        </a:buClr>
        <a:buFont typeface="Arial" panose="020B0604020202020204" pitchFamily="34" charset="0"/>
        <a:buChar char="•"/>
        <a:defRPr sz="1800" kern="120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F7961D"/>
        </a:buClr>
        <a:buFont typeface="Arial" panose="020B0604020202020204" pitchFamily="34" charset="0"/>
        <a:buChar char="•"/>
        <a:defRPr sz="1800" kern="1200">
          <a:solidFill>
            <a:schemeClr val="bg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4" pos="7242">
          <p15:clr>
            <a:srgbClr val="F26B43"/>
          </p15:clr>
        </p15:guide>
        <p15:guide id="5" orient="horz" pos="436">
          <p15:clr>
            <a:srgbClr val="F26B43"/>
          </p15:clr>
        </p15:guide>
        <p15:guide id="6" orient="horz" pos="3884">
          <p15:clr>
            <a:srgbClr val="F26B43"/>
          </p15:clr>
        </p15:guide>
        <p15:guide id="7" pos="3636">
          <p15:clr>
            <a:srgbClr val="F26B43"/>
          </p15:clr>
        </p15:guide>
        <p15:guide id="8" pos="4044">
          <p15:clr>
            <a:srgbClr val="F26B43"/>
          </p15:clr>
        </p15:guide>
        <p15:guide id="9" pos="1912" userDrawn="1">
          <p15:clr>
            <a:srgbClr val="F26B43"/>
          </p15:clr>
        </p15:guide>
        <p15:guide id="10" pos="576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VElXt5e3ui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D1C303-D98C-9B4C-8416-3F8EE3088580}"/>
              </a:ext>
            </a:extLst>
          </p:cNvPr>
          <p:cNvPicPr>
            <a:picLocks noChangeAspect="1"/>
          </p:cNvPicPr>
          <p:nvPr/>
        </p:nvPicPr>
        <p:blipFill>
          <a:blip r:embed="rId3"/>
          <a:stretch>
            <a:fillRect/>
          </a:stretch>
        </p:blipFill>
        <p:spPr>
          <a:xfrm>
            <a:off x="4012889" y="2970882"/>
            <a:ext cx="4326681" cy="915318"/>
          </a:xfrm>
          <a:prstGeom prst="rect">
            <a:avLst/>
          </a:prstGeom>
        </p:spPr>
      </p:pic>
      <p:pic>
        <p:nvPicPr>
          <p:cNvPr id="9" name="Picture 8">
            <a:extLst>
              <a:ext uri="{FF2B5EF4-FFF2-40B4-BE49-F238E27FC236}">
                <a16:creationId xmlns:a16="http://schemas.microsoft.com/office/drawing/2014/main" id="{1B49818E-F3EA-B843-AFAB-D9426A8F8678}"/>
              </a:ext>
            </a:extLst>
          </p:cNvPr>
          <p:cNvPicPr>
            <a:picLocks noChangeAspect="1"/>
          </p:cNvPicPr>
          <p:nvPr/>
        </p:nvPicPr>
        <p:blipFill>
          <a:blip r:embed="rId4"/>
          <a:stretch>
            <a:fillRect/>
          </a:stretch>
        </p:blipFill>
        <p:spPr>
          <a:xfrm>
            <a:off x="10290175" y="692150"/>
            <a:ext cx="1206500" cy="762000"/>
          </a:xfrm>
          <a:prstGeom prst="rect">
            <a:avLst/>
          </a:prstGeom>
        </p:spPr>
      </p:pic>
    </p:spTree>
    <p:extLst>
      <p:ext uri="{BB962C8B-B14F-4D97-AF65-F5344CB8AC3E}">
        <p14:creationId xmlns:p14="http://schemas.microsoft.com/office/powerpoint/2010/main" val="3345160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A3F428-5E76-9346-8DB4-3607CB87E4B3}"/>
              </a:ext>
            </a:extLst>
          </p:cNvPr>
          <p:cNvPicPr>
            <a:picLocks noChangeAspect="1"/>
          </p:cNvPicPr>
          <p:nvPr/>
        </p:nvPicPr>
        <p:blipFill>
          <a:blip r:embed="rId3"/>
          <a:srcRect/>
          <a:stretch/>
        </p:blipFill>
        <p:spPr>
          <a:xfrm>
            <a:off x="5471703" y="838075"/>
            <a:ext cx="7099476" cy="5080126"/>
          </a:xfrm>
          <a:prstGeom prst="rect">
            <a:avLst/>
          </a:prstGeom>
        </p:spPr>
      </p:pic>
      <p:sp>
        <p:nvSpPr>
          <p:cNvPr id="43" name="Title 1">
            <a:extLst>
              <a:ext uri="{FF2B5EF4-FFF2-40B4-BE49-F238E27FC236}">
                <a16:creationId xmlns:a16="http://schemas.microsoft.com/office/drawing/2014/main" id="{5FA0FEF5-C11D-864C-813C-00533FA944E6}"/>
              </a:ext>
            </a:extLst>
          </p:cNvPr>
          <p:cNvSpPr>
            <a:spLocks noGrp="1"/>
          </p:cNvSpPr>
          <p:nvPr>
            <p:ph type="title"/>
          </p:nvPr>
        </p:nvSpPr>
        <p:spPr>
          <a:xfrm>
            <a:off x="557825" y="692149"/>
            <a:ext cx="5076825" cy="5473701"/>
          </a:xfrm>
        </p:spPr>
        <p:txBody>
          <a:bodyPr>
            <a:normAutofit/>
          </a:bodyPr>
          <a:lstStyle/>
          <a:p>
            <a:r>
              <a:rPr lang="en-US" dirty="0">
                <a:solidFill>
                  <a:srgbClr val="243A76"/>
                </a:solidFill>
              </a:rPr>
              <a:t>UNEXPECTED LOCATIONS:</a:t>
            </a:r>
            <a:br>
              <a:rPr lang="en-US" dirty="0"/>
            </a:br>
            <a:r>
              <a:rPr lang="en-US" dirty="0">
                <a:solidFill>
                  <a:srgbClr val="7096CE"/>
                </a:solidFill>
              </a:rPr>
              <a:t>HOME</a:t>
            </a:r>
          </a:p>
        </p:txBody>
      </p:sp>
      <p:pic>
        <p:nvPicPr>
          <p:cNvPr id="6" name="Picture 5">
            <a:extLst>
              <a:ext uri="{FF2B5EF4-FFF2-40B4-BE49-F238E27FC236}">
                <a16:creationId xmlns:a16="http://schemas.microsoft.com/office/drawing/2014/main" id="{9FA52B7D-727E-8B4E-A96B-7925858DBE51}"/>
              </a:ext>
            </a:extLst>
          </p:cNvPr>
          <p:cNvPicPr>
            <a:picLocks noChangeAspect="1"/>
          </p:cNvPicPr>
          <p:nvPr/>
        </p:nvPicPr>
        <p:blipFill>
          <a:blip r:embed="rId4"/>
          <a:stretch>
            <a:fillRect/>
          </a:stretch>
        </p:blipFill>
        <p:spPr>
          <a:xfrm>
            <a:off x="695325" y="692150"/>
            <a:ext cx="1206500" cy="762000"/>
          </a:xfrm>
          <a:prstGeom prst="rect">
            <a:avLst/>
          </a:prstGeom>
        </p:spPr>
      </p:pic>
    </p:spTree>
    <p:extLst>
      <p:ext uri="{BB962C8B-B14F-4D97-AF65-F5344CB8AC3E}">
        <p14:creationId xmlns:p14="http://schemas.microsoft.com/office/powerpoint/2010/main" val="427132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7E48B9-6089-7E47-AE18-3412BB0116A0}"/>
              </a:ext>
            </a:extLst>
          </p:cNvPr>
          <p:cNvSpPr>
            <a:spLocks noGrp="1"/>
          </p:cNvSpPr>
          <p:nvPr>
            <p:ph type="title"/>
          </p:nvPr>
        </p:nvSpPr>
        <p:spPr>
          <a:xfrm>
            <a:off x="557825" y="692149"/>
            <a:ext cx="5076825" cy="5473701"/>
          </a:xfrm>
        </p:spPr>
        <p:txBody>
          <a:bodyPr>
            <a:normAutofit/>
          </a:bodyPr>
          <a:lstStyle/>
          <a:p>
            <a:r>
              <a:rPr lang="en-US" dirty="0"/>
              <a:t>UNEXPECTED LOCATIONS:</a:t>
            </a:r>
            <a:br>
              <a:rPr lang="en-US" dirty="0"/>
            </a:br>
            <a:r>
              <a:rPr lang="en-US" dirty="0">
                <a:solidFill>
                  <a:srgbClr val="F7961D"/>
                </a:solidFill>
              </a:rPr>
              <a:t>SCHOOL</a:t>
            </a:r>
            <a:endParaRPr lang="en-US" dirty="0"/>
          </a:p>
        </p:txBody>
      </p:sp>
      <p:pic>
        <p:nvPicPr>
          <p:cNvPr id="6" name="Picture 5">
            <a:extLst>
              <a:ext uri="{FF2B5EF4-FFF2-40B4-BE49-F238E27FC236}">
                <a16:creationId xmlns:a16="http://schemas.microsoft.com/office/drawing/2014/main" id="{7C651D6C-3357-184D-B4E1-92349FBCA70E}"/>
              </a:ext>
            </a:extLst>
          </p:cNvPr>
          <p:cNvPicPr>
            <a:picLocks noChangeAspect="1"/>
          </p:cNvPicPr>
          <p:nvPr/>
        </p:nvPicPr>
        <p:blipFill>
          <a:blip r:embed="rId3"/>
          <a:stretch>
            <a:fillRect/>
          </a:stretch>
        </p:blipFill>
        <p:spPr>
          <a:xfrm>
            <a:off x="695325" y="692150"/>
            <a:ext cx="1206500" cy="762000"/>
          </a:xfrm>
          <a:prstGeom prst="rect">
            <a:avLst/>
          </a:prstGeom>
        </p:spPr>
      </p:pic>
      <p:pic>
        <p:nvPicPr>
          <p:cNvPr id="2" name="Picture 1">
            <a:extLst>
              <a:ext uri="{FF2B5EF4-FFF2-40B4-BE49-F238E27FC236}">
                <a16:creationId xmlns:a16="http://schemas.microsoft.com/office/drawing/2014/main" id="{23CF7685-C756-5143-BE79-28BEEAACB1AC}"/>
              </a:ext>
            </a:extLst>
          </p:cNvPr>
          <p:cNvPicPr>
            <a:picLocks noChangeAspect="1"/>
          </p:cNvPicPr>
          <p:nvPr/>
        </p:nvPicPr>
        <p:blipFill>
          <a:blip r:embed="rId4"/>
          <a:srcRect/>
          <a:stretch/>
        </p:blipFill>
        <p:spPr>
          <a:xfrm>
            <a:off x="4692726" y="596933"/>
            <a:ext cx="6850249" cy="5353342"/>
          </a:xfrm>
          <a:prstGeom prst="rect">
            <a:avLst/>
          </a:prstGeom>
        </p:spPr>
      </p:pic>
    </p:spTree>
    <p:extLst>
      <p:ext uri="{BB962C8B-B14F-4D97-AF65-F5344CB8AC3E}">
        <p14:creationId xmlns:p14="http://schemas.microsoft.com/office/powerpoint/2010/main" val="228710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031AC-ECE7-9F44-89E0-EBD299E10536}"/>
              </a:ext>
            </a:extLst>
          </p:cNvPr>
          <p:cNvSpPr>
            <a:spLocks noGrp="1"/>
          </p:cNvSpPr>
          <p:nvPr>
            <p:ph type="title"/>
          </p:nvPr>
        </p:nvSpPr>
        <p:spPr>
          <a:xfrm>
            <a:off x="557825" y="692149"/>
            <a:ext cx="5076825" cy="5473701"/>
          </a:xfrm>
        </p:spPr>
        <p:txBody>
          <a:bodyPr/>
          <a:lstStyle/>
          <a:p>
            <a:r>
              <a:rPr lang="en-US" dirty="0">
                <a:solidFill>
                  <a:srgbClr val="243A76"/>
                </a:solidFill>
              </a:rPr>
              <a:t>UNEXPECTED LOCATIONS: </a:t>
            </a:r>
            <a:br>
              <a:rPr lang="en-US" dirty="0"/>
            </a:br>
            <a:r>
              <a:rPr lang="en-US" dirty="0">
                <a:solidFill>
                  <a:srgbClr val="7096CE"/>
                </a:solidFill>
              </a:rPr>
              <a:t>PUBLIC BATHROOMS</a:t>
            </a:r>
          </a:p>
        </p:txBody>
      </p:sp>
      <p:sp>
        <p:nvSpPr>
          <p:cNvPr id="6" name="TextBox 5">
            <a:extLst>
              <a:ext uri="{FF2B5EF4-FFF2-40B4-BE49-F238E27FC236}">
                <a16:creationId xmlns:a16="http://schemas.microsoft.com/office/drawing/2014/main" id="{E95E241D-58EB-3740-812C-A10A7134F183}"/>
              </a:ext>
            </a:extLst>
          </p:cNvPr>
          <p:cNvSpPr txBox="1"/>
          <p:nvPr/>
        </p:nvSpPr>
        <p:spPr>
          <a:xfrm>
            <a:off x="2676455" y="1127982"/>
            <a:ext cx="184731" cy="1107996"/>
          </a:xfrm>
          <a:prstGeom prst="rect">
            <a:avLst/>
          </a:prstGeom>
          <a:noFill/>
        </p:spPr>
        <p:txBody>
          <a:bodyPr wrap="none" rtlCol="0">
            <a:spAutoFit/>
          </a:bodyPr>
          <a:lstStyle/>
          <a:p>
            <a:pPr algn="l"/>
            <a:endParaRPr lang="en-US" sz="6600" b="1" dirty="0">
              <a:solidFill>
                <a:srgbClr val="184D89"/>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C6C5B1F-3B38-D24A-A55E-B9F8DEF8249D}"/>
              </a:ext>
            </a:extLst>
          </p:cNvPr>
          <p:cNvPicPr>
            <a:picLocks noChangeAspect="1"/>
          </p:cNvPicPr>
          <p:nvPr/>
        </p:nvPicPr>
        <p:blipFill>
          <a:blip r:embed="rId3"/>
          <a:stretch>
            <a:fillRect/>
          </a:stretch>
        </p:blipFill>
        <p:spPr>
          <a:xfrm>
            <a:off x="695325" y="692150"/>
            <a:ext cx="1206500" cy="762000"/>
          </a:xfrm>
          <a:prstGeom prst="rect">
            <a:avLst/>
          </a:prstGeom>
        </p:spPr>
      </p:pic>
      <p:pic>
        <p:nvPicPr>
          <p:cNvPr id="12" name="Picture 11" descr="A bathroom area with a building in the background&#10;&#10;Description automatically generated">
            <a:extLst>
              <a:ext uri="{FF2B5EF4-FFF2-40B4-BE49-F238E27FC236}">
                <a16:creationId xmlns:a16="http://schemas.microsoft.com/office/drawing/2014/main" id="{2972975C-88C9-4543-8B47-32C02D18FE3A}"/>
              </a:ext>
            </a:extLst>
          </p:cNvPr>
          <p:cNvPicPr>
            <a:picLocks noChangeAspect="1"/>
          </p:cNvPicPr>
          <p:nvPr/>
        </p:nvPicPr>
        <p:blipFill rotWithShape="1">
          <a:blip r:embed="rId4"/>
          <a:srcRect l="24804" r="23771"/>
          <a:stretch/>
        </p:blipFill>
        <p:spPr>
          <a:xfrm>
            <a:off x="6419851" y="0"/>
            <a:ext cx="5772150" cy="6858000"/>
          </a:xfrm>
          <a:prstGeom prst="rect">
            <a:avLst/>
          </a:prstGeom>
        </p:spPr>
      </p:pic>
    </p:spTree>
    <p:extLst>
      <p:ext uri="{BB962C8B-B14F-4D97-AF65-F5344CB8AC3E}">
        <p14:creationId xmlns:p14="http://schemas.microsoft.com/office/powerpoint/2010/main" val="402266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9C1F14-239B-0B4E-AD18-A2F9D66972C8}"/>
              </a:ext>
            </a:extLst>
          </p:cNvPr>
          <p:cNvPicPr>
            <a:picLocks noChangeAspect="1"/>
          </p:cNvPicPr>
          <p:nvPr/>
        </p:nvPicPr>
        <p:blipFill>
          <a:blip r:embed="rId3"/>
          <a:srcRect/>
          <a:stretch/>
        </p:blipFill>
        <p:spPr>
          <a:xfrm>
            <a:off x="5105454" y="2285"/>
            <a:ext cx="7086546" cy="5877889"/>
          </a:xfrm>
          <a:prstGeom prst="rect">
            <a:avLst/>
          </a:prstGeom>
        </p:spPr>
      </p:pic>
      <p:sp>
        <p:nvSpPr>
          <p:cNvPr id="5" name="Title 4">
            <a:extLst>
              <a:ext uri="{FF2B5EF4-FFF2-40B4-BE49-F238E27FC236}">
                <a16:creationId xmlns:a16="http://schemas.microsoft.com/office/drawing/2014/main" id="{457E48B9-6089-7E47-AE18-3412BB0116A0}"/>
              </a:ext>
            </a:extLst>
          </p:cNvPr>
          <p:cNvSpPr>
            <a:spLocks noGrp="1"/>
          </p:cNvSpPr>
          <p:nvPr>
            <p:ph type="title"/>
          </p:nvPr>
        </p:nvSpPr>
        <p:spPr>
          <a:xfrm>
            <a:off x="557825" y="692149"/>
            <a:ext cx="5076825" cy="5473701"/>
          </a:xfrm>
        </p:spPr>
        <p:txBody>
          <a:bodyPr>
            <a:normAutofit/>
          </a:bodyPr>
          <a:lstStyle/>
          <a:p>
            <a:r>
              <a:rPr lang="en-US" dirty="0"/>
              <a:t>UNEXPECTED LOCATIONS:</a:t>
            </a:r>
            <a:br>
              <a:rPr lang="en-US" dirty="0"/>
            </a:br>
            <a:r>
              <a:rPr lang="en-US" dirty="0">
                <a:solidFill>
                  <a:srgbClr val="F7961D"/>
                </a:solidFill>
              </a:rPr>
              <a:t>VEHICLES</a:t>
            </a:r>
            <a:endParaRPr lang="en-US" dirty="0"/>
          </a:p>
        </p:txBody>
      </p:sp>
      <p:pic>
        <p:nvPicPr>
          <p:cNvPr id="6" name="Picture 5">
            <a:extLst>
              <a:ext uri="{FF2B5EF4-FFF2-40B4-BE49-F238E27FC236}">
                <a16:creationId xmlns:a16="http://schemas.microsoft.com/office/drawing/2014/main" id="{E970AC9C-FCDC-144C-9C59-45493732491D}"/>
              </a:ext>
            </a:extLst>
          </p:cNvPr>
          <p:cNvPicPr>
            <a:picLocks noChangeAspect="1"/>
          </p:cNvPicPr>
          <p:nvPr/>
        </p:nvPicPr>
        <p:blipFill>
          <a:blip r:embed="rId4"/>
          <a:stretch>
            <a:fillRect/>
          </a:stretch>
        </p:blipFill>
        <p:spPr>
          <a:xfrm>
            <a:off x="695325" y="692150"/>
            <a:ext cx="1206500" cy="762000"/>
          </a:xfrm>
          <a:prstGeom prst="rect">
            <a:avLst/>
          </a:prstGeom>
        </p:spPr>
      </p:pic>
    </p:spTree>
    <p:extLst>
      <p:ext uri="{BB962C8B-B14F-4D97-AF65-F5344CB8AC3E}">
        <p14:creationId xmlns:p14="http://schemas.microsoft.com/office/powerpoint/2010/main" val="1801087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a building&#10;&#10;Description automatically generated">
            <a:extLst>
              <a:ext uri="{FF2B5EF4-FFF2-40B4-BE49-F238E27FC236}">
                <a16:creationId xmlns:a16="http://schemas.microsoft.com/office/drawing/2014/main" id="{5A70DDE4-0EE4-124D-B7FF-6A8282E4BB8A}"/>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E7BFC4CB-9AC3-DB48-B83F-36A19FE672D7}"/>
              </a:ext>
            </a:extLst>
          </p:cNvPr>
          <p:cNvSpPr txBox="1">
            <a:spLocks/>
          </p:cNvSpPr>
          <p:nvPr/>
        </p:nvSpPr>
        <p:spPr>
          <a:xfrm>
            <a:off x="8940800" y="2058605"/>
            <a:ext cx="2555876" cy="1096488"/>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5600" b="1" i="0" kern="1200">
                <a:solidFill>
                  <a:srgbClr val="184D89"/>
                </a:solidFill>
                <a:latin typeface="Arial" panose="020B0604020202020204" pitchFamily="34" charset="0"/>
                <a:ea typeface="Tahoma" panose="020B0604030504040204" pitchFamily="34" charset="0"/>
                <a:cs typeface="Arial" panose="020B0604020202020204" pitchFamily="34" charset="0"/>
              </a:defRPr>
            </a:lvl1pPr>
          </a:lstStyle>
          <a:p>
            <a:pPr>
              <a:lnSpc>
                <a:spcPct val="100000"/>
              </a:lnSpc>
            </a:pPr>
            <a:r>
              <a:rPr lang="en-US" sz="2200" b="0" dirty="0">
                <a:solidFill>
                  <a:schemeClr val="bg1"/>
                </a:solidFill>
              </a:rPr>
              <a:t>What could happen if you found an unattended </a:t>
            </a:r>
            <a:r>
              <a:rPr lang="en-US" sz="2200" dirty="0">
                <a:solidFill>
                  <a:srgbClr val="F7961D"/>
                </a:solidFill>
              </a:rPr>
              <a:t>firearm</a:t>
            </a:r>
            <a:r>
              <a:rPr lang="en-US" sz="2200" b="0" dirty="0">
                <a:solidFill>
                  <a:schemeClr val="bg1"/>
                </a:solidFill>
              </a:rPr>
              <a:t>?</a:t>
            </a:r>
          </a:p>
        </p:txBody>
      </p:sp>
      <p:sp>
        <p:nvSpPr>
          <p:cNvPr id="15" name="Title 1">
            <a:extLst>
              <a:ext uri="{FF2B5EF4-FFF2-40B4-BE49-F238E27FC236}">
                <a16:creationId xmlns:a16="http://schemas.microsoft.com/office/drawing/2014/main" id="{0E58514B-975D-D046-B1BE-EE1EB7FE8538}"/>
              </a:ext>
            </a:extLst>
          </p:cNvPr>
          <p:cNvSpPr txBox="1">
            <a:spLocks/>
          </p:cNvSpPr>
          <p:nvPr/>
        </p:nvSpPr>
        <p:spPr>
          <a:xfrm>
            <a:off x="528870" y="1967987"/>
            <a:ext cx="9406943" cy="44896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600" b="1" i="0" kern="1200">
                <a:solidFill>
                  <a:srgbClr val="184D89"/>
                </a:solidFill>
                <a:latin typeface="Arial" panose="020B0604020202020204" pitchFamily="34" charset="0"/>
                <a:ea typeface="Tahoma" panose="020B0604030504040204" pitchFamily="34" charset="0"/>
                <a:cs typeface="Arial" panose="020B0604020202020204" pitchFamily="34" charset="0"/>
              </a:defRPr>
            </a:lvl1pPr>
          </a:lstStyle>
          <a:p>
            <a:r>
              <a:rPr lang="en-US" sz="8000" dirty="0">
                <a:solidFill>
                  <a:schemeClr val="bg1"/>
                </a:solidFill>
              </a:rPr>
              <a:t>DANGERS OF FINDING AN UNATTENDED </a:t>
            </a:r>
            <a:r>
              <a:rPr lang="en-US" sz="8000" dirty="0">
                <a:solidFill>
                  <a:srgbClr val="F7961D"/>
                </a:solidFill>
              </a:rPr>
              <a:t>FIREARM</a:t>
            </a:r>
          </a:p>
        </p:txBody>
      </p:sp>
      <p:pic>
        <p:nvPicPr>
          <p:cNvPr id="7" name="Picture 6">
            <a:extLst>
              <a:ext uri="{FF2B5EF4-FFF2-40B4-BE49-F238E27FC236}">
                <a16:creationId xmlns:a16="http://schemas.microsoft.com/office/drawing/2014/main" id="{7C943EB0-6C08-CF46-937A-2B838CDAE65A}"/>
              </a:ext>
            </a:extLst>
          </p:cNvPr>
          <p:cNvPicPr>
            <a:picLocks noChangeAspect="1"/>
          </p:cNvPicPr>
          <p:nvPr/>
        </p:nvPicPr>
        <p:blipFill>
          <a:blip r:embed="rId4"/>
          <a:stretch>
            <a:fillRect/>
          </a:stretch>
        </p:blipFill>
        <p:spPr>
          <a:xfrm>
            <a:off x="695325" y="692150"/>
            <a:ext cx="1206500" cy="762000"/>
          </a:xfrm>
          <a:prstGeom prst="rect">
            <a:avLst/>
          </a:prstGeom>
        </p:spPr>
      </p:pic>
    </p:spTree>
    <p:extLst>
      <p:ext uri="{BB962C8B-B14F-4D97-AF65-F5344CB8AC3E}">
        <p14:creationId xmlns:p14="http://schemas.microsoft.com/office/powerpoint/2010/main" val="3183057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E2BEDC-AA59-9946-91EA-FA49C18F18C1}"/>
              </a:ext>
            </a:extLst>
          </p:cNvPr>
          <p:cNvSpPr/>
          <p:nvPr/>
        </p:nvSpPr>
        <p:spPr>
          <a:xfrm>
            <a:off x="2804160" y="2296159"/>
            <a:ext cx="6512560" cy="2560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E7E1AF9-EEBA-BA45-839C-3C067081CEFA}"/>
              </a:ext>
            </a:extLst>
          </p:cNvPr>
          <p:cNvSpPr txBox="1">
            <a:spLocks/>
          </p:cNvSpPr>
          <p:nvPr/>
        </p:nvSpPr>
        <p:spPr>
          <a:xfrm>
            <a:off x="695324" y="2148839"/>
            <a:ext cx="10801351" cy="25603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600" b="1" i="0" kern="1200">
                <a:solidFill>
                  <a:srgbClr val="184D89"/>
                </a:solidFill>
                <a:latin typeface="Arial" panose="020B0604020202020204" pitchFamily="34" charset="0"/>
                <a:ea typeface="Tahoma" panose="020B0604030504040204" pitchFamily="34" charset="0"/>
                <a:cs typeface="Arial" panose="020B0604020202020204" pitchFamily="34" charset="0"/>
              </a:defRPr>
            </a:lvl1pPr>
          </a:lstStyle>
          <a:p>
            <a:pPr algn="ctr">
              <a:lnSpc>
                <a:spcPct val="100000"/>
              </a:lnSpc>
            </a:pPr>
            <a:r>
              <a:rPr lang="en-US" sz="8000" dirty="0">
                <a:solidFill>
                  <a:srgbClr val="7096CE"/>
                </a:solidFill>
              </a:rPr>
              <a:t>ACT IT OUT</a:t>
            </a:r>
          </a:p>
          <a:p>
            <a:pPr algn="ctr">
              <a:lnSpc>
                <a:spcPct val="150000"/>
              </a:lnSpc>
            </a:pPr>
            <a:r>
              <a:rPr lang="en-US" sz="2200" dirty="0">
                <a:solidFill>
                  <a:srgbClr val="243A76"/>
                </a:solidFill>
              </a:rPr>
              <a:t>Remember “L.E.T.S. stay safe.”</a:t>
            </a:r>
            <a:endParaRPr lang="en-US" sz="2200" b="0" dirty="0">
              <a:solidFill>
                <a:srgbClr val="243A76"/>
              </a:solidFill>
            </a:endParaRPr>
          </a:p>
        </p:txBody>
      </p:sp>
    </p:spTree>
    <p:extLst>
      <p:ext uri="{BB962C8B-B14F-4D97-AF65-F5344CB8AC3E}">
        <p14:creationId xmlns:p14="http://schemas.microsoft.com/office/powerpoint/2010/main" val="348076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0F4F-F2F2-7A4E-8FC5-CBD410381B1D}"/>
              </a:ext>
            </a:extLst>
          </p:cNvPr>
          <p:cNvSpPr>
            <a:spLocks noGrp="1"/>
          </p:cNvSpPr>
          <p:nvPr>
            <p:ph type="title"/>
          </p:nvPr>
        </p:nvSpPr>
        <p:spPr>
          <a:xfrm>
            <a:off x="695325" y="692149"/>
            <a:ext cx="5631472" cy="5473701"/>
          </a:xfrm>
        </p:spPr>
        <p:txBody>
          <a:bodyPr anchor="t">
            <a:normAutofit/>
          </a:bodyPr>
          <a:lstStyle/>
          <a:p>
            <a:r>
              <a:rPr lang="en-US" sz="8000" dirty="0"/>
              <a:t>SUMMARY</a:t>
            </a:r>
          </a:p>
        </p:txBody>
      </p:sp>
      <p:sp>
        <p:nvSpPr>
          <p:cNvPr id="8" name="Content Placeholder 2">
            <a:extLst>
              <a:ext uri="{FF2B5EF4-FFF2-40B4-BE49-F238E27FC236}">
                <a16:creationId xmlns:a16="http://schemas.microsoft.com/office/drawing/2014/main" id="{EEF11165-95F8-9742-9D37-F7EAF0724227}"/>
              </a:ext>
            </a:extLst>
          </p:cNvPr>
          <p:cNvSpPr txBox="1">
            <a:spLocks/>
          </p:cNvSpPr>
          <p:nvPr/>
        </p:nvSpPr>
        <p:spPr>
          <a:xfrm>
            <a:off x="6326797" y="5885022"/>
            <a:ext cx="5076825" cy="39850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F7961D"/>
              </a:buClr>
              <a:buFont typeface="Arial" panose="020B0604020202020204" pitchFamily="34" charset="0"/>
              <a:buChar char="•"/>
              <a:defRPr sz="2800" kern="12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F7961D"/>
              </a:buClr>
              <a:buFont typeface="Arial" panose="020B0604020202020204" pitchFamily="34" charset="0"/>
              <a:buChar char="•"/>
              <a:defRPr sz="2400" kern="1200">
                <a:solidFill>
                  <a:schemeClr val="bg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F7961D"/>
              </a:buClr>
              <a:buFont typeface="Arial" panose="020B0604020202020204" pitchFamily="34" charset="0"/>
              <a:buChar char="•"/>
              <a:defRPr sz="2000" kern="1200">
                <a:solidFill>
                  <a:schemeClr val="bg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F7961D"/>
              </a:buClr>
              <a:buFont typeface="Arial" panose="020B0604020202020204" pitchFamily="34" charset="0"/>
              <a:buChar char="•"/>
              <a:defRPr sz="1800" kern="120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F7961D"/>
              </a:buClr>
              <a:buFont typeface="Arial" panose="020B0604020202020204" pitchFamily="34" charset="0"/>
              <a:buChar char="•"/>
              <a:defRPr sz="1800" kern="1200">
                <a:solidFill>
                  <a:schemeClr val="bg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b="1" dirty="0"/>
              <a:t>WHAT DID YOU </a:t>
            </a:r>
            <a:r>
              <a:rPr lang="en-US" sz="2000" b="1" dirty="0">
                <a:solidFill>
                  <a:srgbClr val="F7961D"/>
                </a:solidFill>
              </a:rPr>
              <a:t>LEARN?</a:t>
            </a:r>
          </a:p>
        </p:txBody>
      </p:sp>
      <p:pic>
        <p:nvPicPr>
          <p:cNvPr id="5" name="Picture 4">
            <a:extLst>
              <a:ext uri="{FF2B5EF4-FFF2-40B4-BE49-F238E27FC236}">
                <a16:creationId xmlns:a16="http://schemas.microsoft.com/office/drawing/2014/main" id="{D0F2CBE8-BB12-9B4F-90C6-6A04DFA96B0D}"/>
              </a:ext>
            </a:extLst>
          </p:cNvPr>
          <p:cNvPicPr>
            <a:picLocks noChangeAspect="1"/>
          </p:cNvPicPr>
          <p:nvPr/>
        </p:nvPicPr>
        <p:blipFill>
          <a:blip r:embed="rId3"/>
          <a:stretch>
            <a:fillRect/>
          </a:stretch>
        </p:blipFill>
        <p:spPr>
          <a:xfrm>
            <a:off x="10290175" y="692150"/>
            <a:ext cx="1206500" cy="762000"/>
          </a:xfrm>
          <a:prstGeom prst="rect">
            <a:avLst/>
          </a:prstGeom>
        </p:spPr>
      </p:pic>
    </p:spTree>
    <p:extLst>
      <p:ext uri="{BB962C8B-B14F-4D97-AF65-F5344CB8AC3E}">
        <p14:creationId xmlns:p14="http://schemas.microsoft.com/office/powerpoint/2010/main" val="3853051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A7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CADB0-CA24-C243-9CCD-C9B5051BB4D4}"/>
              </a:ext>
            </a:extLst>
          </p:cNvPr>
          <p:cNvSpPr>
            <a:spLocks noGrp="1"/>
          </p:cNvSpPr>
          <p:nvPr>
            <p:ph type="title"/>
          </p:nvPr>
        </p:nvSpPr>
        <p:spPr>
          <a:xfrm>
            <a:off x="795966" y="3328339"/>
            <a:ext cx="5076825" cy="746120"/>
          </a:xfrm>
        </p:spPr>
        <p:txBody>
          <a:bodyPr>
            <a:normAutofit/>
          </a:bodyPr>
          <a:lstStyle/>
          <a:p>
            <a:r>
              <a:rPr lang="en-US" sz="1900" b="0" dirty="0">
                <a:solidFill>
                  <a:srgbClr val="F7961D"/>
                </a:solidFill>
              </a:rPr>
              <a:t>By the end of the lesson, you will be able to: </a:t>
            </a:r>
            <a:endParaRPr lang="en-US" sz="1900" dirty="0">
              <a:solidFill>
                <a:srgbClr val="F7961D"/>
              </a:solidFill>
            </a:endParaRPr>
          </a:p>
        </p:txBody>
      </p:sp>
      <p:sp>
        <p:nvSpPr>
          <p:cNvPr id="19" name="Title 1">
            <a:extLst>
              <a:ext uri="{FF2B5EF4-FFF2-40B4-BE49-F238E27FC236}">
                <a16:creationId xmlns:a16="http://schemas.microsoft.com/office/drawing/2014/main" id="{83B15ED3-44C1-5F42-B6EA-C9A02F449439}"/>
              </a:ext>
            </a:extLst>
          </p:cNvPr>
          <p:cNvSpPr txBox="1">
            <a:spLocks/>
          </p:cNvSpPr>
          <p:nvPr/>
        </p:nvSpPr>
        <p:spPr>
          <a:xfrm>
            <a:off x="695325" y="679491"/>
            <a:ext cx="6955153" cy="210405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5600" b="1" i="0" kern="1200">
                <a:solidFill>
                  <a:srgbClr val="184D89"/>
                </a:solidFill>
                <a:latin typeface="Arial" panose="020B0604020202020204" pitchFamily="34" charset="0"/>
                <a:ea typeface="Tahoma" panose="020B0604030504040204" pitchFamily="34" charset="0"/>
                <a:cs typeface="Arial" panose="020B0604020202020204" pitchFamily="34" charset="0"/>
              </a:defRPr>
            </a:lvl1pPr>
          </a:lstStyle>
          <a:p>
            <a:r>
              <a:rPr lang="en-US" sz="8000" dirty="0">
                <a:solidFill>
                  <a:schemeClr val="bg1"/>
                </a:solidFill>
              </a:rPr>
              <a:t>LESSON OBJECTIVES</a:t>
            </a:r>
          </a:p>
        </p:txBody>
      </p:sp>
      <p:grpSp>
        <p:nvGrpSpPr>
          <p:cNvPr id="29" name="Group 28">
            <a:extLst>
              <a:ext uri="{FF2B5EF4-FFF2-40B4-BE49-F238E27FC236}">
                <a16:creationId xmlns:a16="http://schemas.microsoft.com/office/drawing/2014/main" id="{B95E5EFB-057A-4F4F-AA30-4A463E9DCD3C}"/>
              </a:ext>
            </a:extLst>
          </p:cNvPr>
          <p:cNvGrpSpPr/>
          <p:nvPr/>
        </p:nvGrpSpPr>
        <p:grpSpPr>
          <a:xfrm>
            <a:off x="795966" y="4089467"/>
            <a:ext cx="10600068" cy="1241633"/>
            <a:chOff x="795966" y="3044593"/>
            <a:chExt cx="10600068" cy="1241633"/>
          </a:xfrm>
        </p:grpSpPr>
        <p:grpSp>
          <p:nvGrpSpPr>
            <p:cNvPr id="27" name="Group 26">
              <a:extLst>
                <a:ext uri="{FF2B5EF4-FFF2-40B4-BE49-F238E27FC236}">
                  <a16:creationId xmlns:a16="http://schemas.microsoft.com/office/drawing/2014/main" id="{488A3EF2-A0A4-C24D-A8E5-F72126C398CF}"/>
                </a:ext>
              </a:extLst>
            </p:cNvPr>
            <p:cNvGrpSpPr/>
            <p:nvPr/>
          </p:nvGrpSpPr>
          <p:grpSpPr>
            <a:xfrm>
              <a:off x="4247398" y="3045499"/>
              <a:ext cx="3497629" cy="1152893"/>
              <a:chOff x="4247398" y="3045499"/>
              <a:chExt cx="3497629" cy="1152893"/>
            </a:xfrm>
          </p:grpSpPr>
          <p:sp>
            <p:nvSpPr>
              <p:cNvPr id="20" name="Content Placeholder 2">
                <a:extLst>
                  <a:ext uri="{FF2B5EF4-FFF2-40B4-BE49-F238E27FC236}">
                    <a16:creationId xmlns:a16="http://schemas.microsoft.com/office/drawing/2014/main" id="{AD738ACC-BBA4-9C48-BD97-991476F8018A}"/>
                  </a:ext>
                </a:extLst>
              </p:cNvPr>
              <p:cNvSpPr txBox="1">
                <a:spLocks/>
              </p:cNvSpPr>
              <p:nvPr/>
            </p:nvSpPr>
            <p:spPr>
              <a:xfrm>
                <a:off x="4832601" y="3107322"/>
                <a:ext cx="2912426" cy="109107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F7961D"/>
                  </a:buClr>
                  <a:buFont typeface="Arial" panose="020B0604020202020204" pitchFamily="34" charset="0"/>
                  <a:buChar char="•"/>
                  <a:defRPr sz="2800" kern="12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F7961D"/>
                  </a:buClr>
                  <a:buFont typeface="Arial" panose="020B0604020202020204" pitchFamily="34" charset="0"/>
                  <a:buChar char="•"/>
                  <a:defRPr sz="2400" kern="1200">
                    <a:solidFill>
                      <a:schemeClr val="bg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F7961D"/>
                  </a:buClr>
                  <a:buFont typeface="Arial" panose="020B0604020202020204" pitchFamily="34" charset="0"/>
                  <a:buChar char="•"/>
                  <a:defRPr sz="2000" kern="1200">
                    <a:solidFill>
                      <a:schemeClr val="bg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F7961D"/>
                  </a:buClr>
                  <a:buFont typeface="Arial" panose="020B0604020202020204" pitchFamily="34" charset="0"/>
                  <a:buChar char="•"/>
                  <a:defRPr sz="1800" kern="120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F7961D"/>
                  </a:buClr>
                  <a:buFont typeface="Arial" panose="020B0604020202020204" pitchFamily="34" charset="0"/>
                  <a:buChar char="•"/>
                  <a:defRPr sz="1800" kern="1200">
                    <a:solidFill>
                      <a:schemeClr val="bg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SzPct val="100000"/>
                  <a:buFont typeface="Arial" panose="020B0604020202020204" pitchFamily="34" charset="0"/>
                  <a:buNone/>
                </a:pPr>
                <a:r>
                  <a:rPr lang="en-US" sz="1800" dirty="0"/>
                  <a:t>Explain firearm safety information and tell it to your peers. </a:t>
                </a:r>
              </a:p>
            </p:txBody>
          </p:sp>
          <p:sp>
            <p:nvSpPr>
              <p:cNvPr id="22" name="TextBox 21">
                <a:extLst>
                  <a:ext uri="{FF2B5EF4-FFF2-40B4-BE49-F238E27FC236}">
                    <a16:creationId xmlns:a16="http://schemas.microsoft.com/office/drawing/2014/main" id="{79BD8BC5-CC09-034F-A9AF-A7EDE2AE4CBE}"/>
                  </a:ext>
                </a:extLst>
              </p:cNvPr>
              <p:cNvSpPr txBox="1"/>
              <p:nvPr/>
            </p:nvSpPr>
            <p:spPr>
              <a:xfrm>
                <a:off x="4247398" y="3045499"/>
                <a:ext cx="485410" cy="1015663"/>
              </a:xfrm>
              <a:prstGeom prst="rect">
                <a:avLst/>
              </a:prstGeom>
              <a:noFill/>
            </p:spPr>
            <p:txBody>
              <a:bodyPr wrap="square" rtlCol="0">
                <a:spAutoFit/>
              </a:bodyPr>
              <a:lstStyle/>
              <a:p>
                <a:r>
                  <a:rPr lang="en-US" sz="6000" b="1" dirty="0">
                    <a:solidFill>
                      <a:srgbClr val="F7961D"/>
                    </a:solidFill>
                    <a:latin typeface="Arial" panose="020B0604020202020204" pitchFamily="34" charset="0"/>
                    <a:cs typeface="Arial" panose="020B0604020202020204" pitchFamily="34" charset="0"/>
                  </a:rPr>
                  <a:t>2</a:t>
                </a:r>
              </a:p>
            </p:txBody>
          </p:sp>
        </p:grpSp>
        <p:grpSp>
          <p:nvGrpSpPr>
            <p:cNvPr id="28" name="Group 27">
              <a:extLst>
                <a:ext uri="{FF2B5EF4-FFF2-40B4-BE49-F238E27FC236}">
                  <a16:creationId xmlns:a16="http://schemas.microsoft.com/office/drawing/2014/main" id="{BE0FBA58-A5B1-5A49-8F42-F34B872AF036}"/>
                </a:ext>
              </a:extLst>
            </p:cNvPr>
            <p:cNvGrpSpPr/>
            <p:nvPr/>
          </p:nvGrpSpPr>
          <p:grpSpPr>
            <a:xfrm>
              <a:off x="7898407" y="3044593"/>
              <a:ext cx="3497627" cy="1241633"/>
              <a:chOff x="7898407" y="3044593"/>
              <a:chExt cx="3497627" cy="1241633"/>
            </a:xfrm>
          </p:grpSpPr>
          <p:sp>
            <p:nvSpPr>
              <p:cNvPr id="23" name="TextBox 22">
                <a:extLst>
                  <a:ext uri="{FF2B5EF4-FFF2-40B4-BE49-F238E27FC236}">
                    <a16:creationId xmlns:a16="http://schemas.microsoft.com/office/drawing/2014/main" id="{53AEEE04-6147-434E-B11B-D1D266E87663}"/>
                  </a:ext>
                </a:extLst>
              </p:cNvPr>
              <p:cNvSpPr txBox="1"/>
              <p:nvPr/>
            </p:nvSpPr>
            <p:spPr>
              <a:xfrm>
                <a:off x="7898407" y="3044593"/>
                <a:ext cx="485410" cy="1015663"/>
              </a:xfrm>
              <a:prstGeom prst="rect">
                <a:avLst/>
              </a:prstGeom>
              <a:noFill/>
            </p:spPr>
            <p:txBody>
              <a:bodyPr wrap="square" rtlCol="0">
                <a:spAutoFit/>
              </a:bodyPr>
              <a:lstStyle/>
              <a:p>
                <a:r>
                  <a:rPr lang="en-US" sz="6000" b="1" dirty="0">
                    <a:solidFill>
                      <a:srgbClr val="F7961D"/>
                    </a:solidFill>
                    <a:latin typeface="Arial" panose="020B0604020202020204" pitchFamily="34" charset="0"/>
                    <a:cs typeface="Arial" panose="020B0604020202020204" pitchFamily="34" charset="0"/>
                  </a:rPr>
                  <a:t>3</a:t>
                </a:r>
              </a:p>
            </p:txBody>
          </p:sp>
          <p:sp>
            <p:nvSpPr>
              <p:cNvPr id="24" name="Content Placeholder 2">
                <a:extLst>
                  <a:ext uri="{FF2B5EF4-FFF2-40B4-BE49-F238E27FC236}">
                    <a16:creationId xmlns:a16="http://schemas.microsoft.com/office/drawing/2014/main" id="{7DD92199-147B-5B4B-BA00-3961025AF5D3}"/>
                  </a:ext>
                </a:extLst>
              </p:cNvPr>
              <p:cNvSpPr txBox="1">
                <a:spLocks/>
              </p:cNvSpPr>
              <p:nvPr/>
            </p:nvSpPr>
            <p:spPr>
              <a:xfrm>
                <a:off x="8483608" y="3044593"/>
                <a:ext cx="2912426" cy="124163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F7961D"/>
                  </a:buClr>
                  <a:buFont typeface="Arial" panose="020B0604020202020204" pitchFamily="34" charset="0"/>
                  <a:buChar char="•"/>
                  <a:defRPr sz="2800" kern="12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F7961D"/>
                  </a:buClr>
                  <a:buFont typeface="Arial" panose="020B0604020202020204" pitchFamily="34" charset="0"/>
                  <a:buChar char="•"/>
                  <a:defRPr sz="2400" kern="1200">
                    <a:solidFill>
                      <a:schemeClr val="bg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F7961D"/>
                  </a:buClr>
                  <a:buFont typeface="Arial" panose="020B0604020202020204" pitchFamily="34" charset="0"/>
                  <a:buChar char="•"/>
                  <a:defRPr sz="2000" kern="1200">
                    <a:solidFill>
                      <a:schemeClr val="bg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F7961D"/>
                  </a:buClr>
                  <a:buFont typeface="Arial" panose="020B0604020202020204" pitchFamily="34" charset="0"/>
                  <a:buChar char="•"/>
                  <a:defRPr sz="1800" kern="120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F7961D"/>
                  </a:buClr>
                  <a:buFont typeface="Arial" panose="020B0604020202020204" pitchFamily="34" charset="0"/>
                  <a:buChar char="•"/>
                  <a:defRPr sz="1800" kern="1200">
                    <a:solidFill>
                      <a:schemeClr val="bg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SzPct val="100000"/>
                  <a:buFont typeface="Arial" panose="020B0604020202020204" pitchFamily="34" charset="0"/>
                  <a:buNone/>
                </a:pPr>
                <a:r>
                  <a:rPr lang="en-US" sz="1800" dirty="0"/>
                  <a:t>Identify when you should report a threat against the school or another student.</a:t>
                </a:r>
              </a:p>
            </p:txBody>
          </p:sp>
        </p:grpSp>
        <p:grpSp>
          <p:nvGrpSpPr>
            <p:cNvPr id="26" name="Group 25">
              <a:extLst>
                <a:ext uri="{FF2B5EF4-FFF2-40B4-BE49-F238E27FC236}">
                  <a16:creationId xmlns:a16="http://schemas.microsoft.com/office/drawing/2014/main" id="{7FB75EAA-CD35-5D46-8FA6-0FF0F3BDBE5C}"/>
                </a:ext>
              </a:extLst>
            </p:cNvPr>
            <p:cNvGrpSpPr/>
            <p:nvPr/>
          </p:nvGrpSpPr>
          <p:grpSpPr>
            <a:xfrm>
              <a:off x="795966" y="3044593"/>
              <a:ext cx="3497629" cy="1216527"/>
              <a:chOff x="795966" y="3044593"/>
              <a:chExt cx="3497629" cy="1216527"/>
            </a:xfrm>
          </p:grpSpPr>
          <p:sp>
            <p:nvSpPr>
              <p:cNvPr id="21" name="TextBox 20">
                <a:extLst>
                  <a:ext uri="{FF2B5EF4-FFF2-40B4-BE49-F238E27FC236}">
                    <a16:creationId xmlns:a16="http://schemas.microsoft.com/office/drawing/2014/main" id="{496E251E-81B1-174B-831B-47520F405613}"/>
                  </a:ext>
                </a:extLst>
              </p:cNvPr>
              <p:cNvSpPr txBox="1"/>
              <p:nvPr/>
            </p:nvSpPr>
            <p:spPr>
              <a:xfrm>
                <a:off x="795966" y="3045500"/>
                <a:ext cx="485410" cy="1015663"/>
              </a:xfrm>
              <a:prstGeom prst="rect">
                <a:avLst/>
              </a:prstGeom>
              <a:noFill/>
            </p:spPr>
            <p:txBody>
              <a:bodyPr wrap="square" rtlCol="0">
                <a:spAutoFit/>
              </a:bodyPr>
              <a:lstStyle/>
              <a:p>
                <a:r>
                  <a:rPr lang="en-US" sz="6000" b="1" dirty="0">
                    <a:solidFill>
                      <a:srgbClr val="F7961D"/>
                    </a:solidFill>
                    <a:latin typeface="Arial" panose="020B0604020202020204" pitchFamily="34" charset="0"/>
                    <a:cs typeface="Arial" panose="020B0604020202020204" pitchFamily="34" charset="0"/>
                  </a:rPr>
                  <a:t>1</a:t>
                </a:r>
              </a:p>
            </p:txBody>
          </p:sp>
          <p:sp>
            <p:nvSpPr>
              <p:cNvPr id="25" name="Content Placeholder 2">
                <a:extLst>
                  <a:ext uri="{FF2B5EF4-FFF2-40B4-BE49-F238E27FC236}">
                    <a16:creationId xmlns:a16="http://schemas.microsoft.com/office/drawing/2014/main" id="{E4A3E950-ABF4-314D-9762-6F5C5BC67F4C}"/>
                  </a:ext>
                </a:extLst>
              </p:cNvPr>
              <p:cNvSpPr txBox="1">
                <a:spLocks/>
              </p:cNvSpPr>
              <p:nvPr/>
            </p:nvSpPr>
            <p:spPr>
              <a:xfrm>
                <a:off x="1381169" y="3044593"/>
                <a:ext cx="2912426" cy="121652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F7961D"/>
                  </a:buClr>
                  <a:buFont typeface="Arial" panose="020B0604020202020204" pitchFamily="34" charset="0"/>
                  <a:buChar char="•"/>
                  <a:defRPr sz="2800" kern="12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F7961D"/>
                  </a:buClr>
                  <a:buFont typeface="Arial" panose="020B0604020202020204" pitchFamily="34" charset="0"/>
                  <a:buChar char="•"/>
                  <a:defRPr sz="2400" kern="1200">
                    <a:solidFill>
                      <a:schemeClr val="bg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F7961D"/>
                  </a:buClr>
                  <a:buFont typeface="Arial" panose="020B0604020202020204" pitchFamily="34" charset="0"/>
                  <a:buChar char="•"/>
                  <a:defRPr sz="2000" kern="1200">
                    <a:solidFill>
                      <a:schemeClr val="bg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F7961D"/>
                  </a:buClr>
                  <a:buFont typeface="Arial" panose="020B0604020202020204" pitchFamily="34" charset="0"/>
                  <a:buChar char="•"/>
                  <a:defRPr sz="1800" kern="120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F7961D"/>
                  </a:buClr>
                  <a:buFont typeface="Arial" panose="020B0604020202020204" pitchFamily="34" charset="0"/>
                  <a:buChar char="•"/>
                  <a:defRPr sz="1800" kern="1200">
                    <a:solidFill>
                      <a:schemeClr val="bg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SzPct val="100000"/>
                  <a:buFont typeface="Arial" panose="020B0604020202020204" pitchFamily="34" charset="0"/>
                  <a:buNone/>
                </a:pPr>
                <a:r>
                  <a:rPr lang="en-US" sz="1800" dirty="0"/>
                  <a:t>Determine what to do when you find an unattended firearm.</a:t>
                </a:r>
              </a:p>
            </p:txBody>
          </p:sp>
        </p:grpSp>
      </p:grpSp>
      <p:pic>
        <p:nvPicPr>
          <p:cNvPr id="15" name="Picture 14">
            <a:extLst>
              <a:ext uri="{FF2B5EF4-FFF2-40B4-BE49-F238E27FC236}">
                <a16:creationId xmlns:a16="http://schemas.microsoft.com/office/drawing/2014/main" id="{6384168C-FFFA-7D4A-967F-ADBEE7FC6FE6}"/>
              </a:ext>
            </a:extLst>
          </p:cNvPr>
          <p:cNvPicPr>
            <a:picLocks noChangeAspect="1"/>
          </p:cNvPicPr>
          <p:nvPr/>
        </p:nvPicPr>
        <p:blipFill>
          <a:blip r:embed="rId3"/>
          <a:stretch>
            <a:fillRect/>
          </a:stretch>
        </p:blipFill>
        <p:spPr>
          <a:xfrm>
            <a:off x="10290175" y="692150"/>
            <a:ext cx="1206500" cy="762000"/>
          </a:xfrm>
          <a:prstGeom prst="rect">
            <a:avLst/>
          </a:prstGeom>
        </p:spPr>
      </p:pic>
    </p:spTree>
    <p:extLst>
      <p:ext uri="{BB962C8B-B14F-4D97-AF65-F5344CB8AC3E}">
        <p14:creationId xmlns:p14="http://schemas.microsoft.com/office/powerpoint/2010/main" val="4022332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333DCF-BD3A-4849-A58A-8E4290C230B2}"/>
              </a:ext>
            </a:extLst>
          </p:cNvPr>
          <p:cNvPicPr>
            <a:picLocks noChangeAspect="1"/>
          </p:cNvPicPr>
          <p:nvPr/>
        </p:nvPicPr>
        <p:blipFill>
          <a:blip r:embed="rId3"/>
          <a:stretch>
            <a:fillRect/>
          </a:stretch>
        </p:blipFill>
        <p:spPr>
          <a:xfrm rot="10800000">
            <a:off x="6563819" y="2910596"/>
            <a:ext cx="912745" cy="1036807"/>
          </a:xfrm>
          <a:prstGeom prst="rect">
            <a:avLst/>
          </a:prstGeom>
        </p:spPr>
      </p:pic>
      <p:sp>
        <p:nvSpPr>
          <p:cNvPr id="6" name="Title 5">
            <a:extLst>
              <a:ext uri="{FF2B5EF4-FFF2-40B4-BE49-F238E27FC236}">
                <a16:creationId xmlns:a16="http://schemas.microsoft.com/office/drawing/2014/main" id="{A06D684D-2617-9C4E-9E36-D6AC7C5D9E49}"/>
              </a:ext>
            </a:extLst>
          </p:cNvPr>
          <p:cNvSpPr>
            <a:spLocks noGrp="1"/>
          </p:cNvSpPr>
          <p:nvPr>
            <p:ph type="ctrTitle"/>
          </p:nvPr>
        </p:nvSpPr>
        <p:spPr/>
        <p:txBody>
          <a:bodyPr>
            <a:noAutofit/>
          </a:bodyPr>
          <a:lstStyle/>
          <a:p>
            <a:r>
              <a:rPr lang="en-US" sz="2000" dirty="0">
                <a:solidFill>
                  <a:srgbClr val="243A76"/>
                </a:solidFill>
              </a:rPr>
              <a:t>WHY IS IT IMPORTANT TO LEARN HOW TO  </a:t>
            </a:r>
            <a:r>
              <a:rPr lang="en-US" sz="2000" dirty="0">
                <a:solidFill>
                  <a:schemeClr val="bg1"/>
                </a:solidFill>
              </a:rPr>
              <a:t>STOP</a:t>
            </a:r>
            <a:r>
              <a:rPr lang="en-US" sz="2000" dirty="0"/>
              <a:t>  </a:t>
            </a:r>
            <a:r>
              <a:rPr lang="en-US" sz="2000" dirty="0">
                <a:solidFill>
                  <a:srgbClr val="243A76"/>
                </a:solidFill>
              </a:rPr>
              <a:t>ACCIDENTAL SHOOTINGS?</a:t>
            </a:r>
          </a:p>
        </p:txBody>
      </p:sp>
      <p:sp>
        <p:nvSpPr>
          <p:cNvPr id="8" name="Title 5">
            <a:extLst>
              <a:ext uri="{FF2B5EF4-FFF2-40B4-BE49-F238E27FC236}">
                <a16:creationId xmlns:a16="http://schemas.microsoft.com/office/drawing/2014/main" id="{288C16E0-1EF2-BD4B-AF43-FB20AB32B7BB}"/>
              </a:ext>
            </a:extLst>
          </p:cNvPr>
          <p:cNvSpPr txBox="1">
            <a:spLocks/>
          </p:cNvSpPr>
          <p:nvPr/>
        </p:nvSpPr>
        <p:spPr>
          <a:xfrm>
            <a:off x="1242310" y="2881312"/>
            <a:ext cx="2268008" cy="36512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2800" b="1" i="0" kern="1200">
                <a:solidFill>
                  <a:srgbClr val="184D89"/>
                </a:solidFill>
                <a:latin typeface="Arial" panose="020B0604020202020204" pitchFamily="34" charset="0"/>
                <a:ea typeface="Tahoma" panose="020B0604030504040204" pitchFamily="34" charset="0"/>
                <a:cs typeface="Arial" panose="020B0604020202020204" pitchFamily="34" charset="0"/>
              </a:defRPr>
            </a:lvl1pPr>
          </a:lstStyle>
          <a:p>
            <a:pPr algn="l"/>
            <a:r>
              <a:rPr lang="en-US" sz="2000" dirty="0">
                <a:solidFill>
                  <a:schemeClr val="bg1">
                    <a:lumMod val="85000"/>
                  </a:schemeClr>
                </a:solidFill>
              </a:rPr>
              <a:t>INTRODUCTION</a:t>
            </a:r>
          </a:p>
        </p:txBody>
      </p:sp>
    </p:spTree>
    <p:extLst>
      <p:ext uri="{BB962C8B-B14F-4D97-AF65-F5344CB8AC3E}">
        <p14:creationId xmlns:p14="http://schemas.microsoft.com/office/powerpoint/2010/main" val="3037166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7907-7F87-2D4E-9FB4-5C044C9E6E0F}"/>
              </a:ext>
            </a:extLst>
          </p:cNvPr>
          <p:cNvSpPr>
            <a:spLocks noGrp="1"/>
          </p:cNvSpPr>
          <p:nvPr>
            <p:ph type="title"/>
          </p:nvPr>
        </p:nvSpPr>
        <p:spPr>
          <a:xfrm>
            <a:off x="695325" y="692149"/>
            <a:ext cx="10801349" cy="3757931"/>
          </a:xfrm>
        </p:spPr>
        <p:txBody>
          <a:bodyPr anchor="t">
            <a:normAutofit/>
          </a:bodyPr>
          <a:lstStyle/>
          <a:p>
            <a:r>
              <a:rPr lang="en-US" sz="8000" dirty="0"/>
              <a:t>ACCIDENTAL DISCARGE</a:t>
            </a:r>
            <a:br>
              <a:rPr lang="en-US" sz="8000" dirty="0"/>
            </a:br>
            <a:r>
              <a:rPr lang="en-US" sz="8000" dirty="0">
                <a:solidFill>
                  <a:srgbClr val="F7961D"/>
                </a:solidFill>
              </a:rPr>
              <a:t>WHAT IS IT?</a:t>
            </a:r>
            <a:endParaRPr lang="en-US" sz="2800" dirty="0">
              <a:solidFill>
                <a:srgbClr val="F7961D"/>
              </a:solidFill>
            </a:endParaRPr>
          </a:p>
        </p:txBody>
      </p:sp>
      <p:sp>
        <p:nvSpPr>
          <p:cNvPr id="7" name="Content Placeholder 2">
            <a:extLst>
              <a:ext uri="{FF2B5EF4-FFF2-40B4-BE49-F238E27FC236}">
                <a16:creationId xmlns:a16="http://schemas.microsoft.com/office/drawing/2014/main" id="{7B8C3C77-CF11-6944-816F-E132B396962D}"/>
              </a:ext>
            </a:extLst>
          </p:cNvPr>
          <p:cNvSpPr txBox="1">
            <a:spLocks/>
          </p:cNvSpPr>
          <p:nvPr/>
        </p:nvSpPr>
        <p:spPr>
          <a:xfrm>
            <a:off x="772160" y="4450080"/>
            <a:ext cx="10724514" cy="119888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F7961D"/>
              </a:buClr>
              <a:buFont typeface="Arial" panose="020B0604020202020204" pitchFamily="34" charset="0"/>
              <a:buChar char="•"/>
              <a:defRPr sz="2800" kern="120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F7961D"/>
              </a:buClr>
              <a:buFont typeface="Arial" panose="020B0604020202020204" pitchFamily="34" charset="0"/>
              <a:buChar char="•"/>
              <a:defRPr sz="2400" kern="1200">
                <a:solidFill>
                  <a:schemeClr val="bg1"/>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F7961D"/>
              </a:buClr>
              <a:buFont typeface="Arial" panose="020B0604020202020204" pitchFamily="34" charset="0"/>
              <a:buChar char="•"/>
              <a:defRPr sz="2000" kern="1200">
                <a:solidFill>
                  <a:schemeClr val="bg1"/>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F7961D"/>
              </a:buClr>
              <a:buFont typeface="Arial" panose="020B0604020202020204" pitchFamily="34" charset="0"/>
              <a:buChar char="•"/>
              <a:defRPr sz="1800" kern="120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F7961D"/>
              </a:buClr>
              <a:buFont typeface="Arial" panose="020B0604020202020204" pitchFamily="34" charset="0"/>
              <a:buChar char="•"/>
              <a:defRPr sz="1800" kern="1200">
                <a:solidFill>
                  <a:schemeClr val="bg1"/>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2000" dirty="0"/>
              <a:t>It is also known as </a:t>
            </a:r>
            <a:r>
              <a:rPr lang="en-US" sz="2000" b="1" dirty="0">
                <a:solidFill>
                  <a:srgbClr val="F7961D"/>
                </a:solidFill>
              </a:rPr>
              <a:t>AD</a:t>
            </a:r>
            <a:endParaRPr lang="en-US" sz="2000" dirty="0"/>
          </a:p>
          <a:p>
            <a:pPr marL="0" indent="0">
              <a:lnSpc>
                <a:spcPct val="150000"/>
              </a:lnSpc>
              <a:buFont typeface="Arial" panose="020B0604020202020204" pitchFamily="34" charset="0"/>
              <a:buNone/>
            </a:pPr>
            <a:r>
              <a:rPr lang="en-US" sz="2000" dirty="0"/>
              <a:t>It occurs when the firearm is fired </a:t>
            </a:r>
            <a:r>
              <a:rPr lang="en-US" sz="2000" b="1" dirty="0">
                <a:solidFill>
                  <a:srgbClr val="F7961D"/>
                </a:solidFill>
              </a:rPr>
              <a:t>UNINTENTIONALLY</a:t>
            </a:r>
            <a:endParaRPr lang="en-US" sz="2000" dirty="0"/>
          </a:p>
        </p:txBody>
      </p:sp>
      <p:pic>
        <p:nvPicPr>
          <p:cNvPr id="6" name="Picture 5">
            <a:extLst>
              <a:ext uri="{FF2B5EF4-FFF2-40B4-BE49-F238E27FC236}">
                <a16:creationId xmlns:a16="http://schemas.microsoft.com/office/drawing/2014/main" id="{AD6D3045-D53C-D244-915B-A5498C05998B}"/>
              </a:ext>
            </a:extLst>
          </p:cNvPr>
          <p:cNvPicPr>
            <a:picLocks noChangeAspect="1"/>
          </p:cNvPicPr>
          <p:nvPr/>
        </p:nvPicPr>
        <p:blipFill>
          <a:blip r:embed="rId3"/>
          <a:stretch>
            <a:fillRect/>
          </a:stretch>
        </p:blipFill>
        <p:spPr>
          <a:xfrm>
            <a:off x="10290175" y="692150"/>
            <a:ext cx="1206500" cy="762000"/>
          </a:xfrm>
          <a:prstGeom prst="rect">
            <a:avLst/>
          </a:prstGeom>
        </p:spPr>
      </p:pic>
    </p:spTree>
    <p:extLst>
      <p:ext uri="{BB962C8B-B14F-4D97-AF65-F5344CB8AC3E}">
        <p14:creationId xmlns:p14="http://schemas.microsoft.com/office/powerpoint/2010/main" val="2172750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47E13C-34F3-E243-B2B6-B7E2547067C4}"/>
              </a:ext>
            </a:extLst>
          </p:cNvPr>
          <p:cNvSpPr>
            <a:spLocks noGrp="1"/>
          </p:cNvSpPr>
          <p:nvPr>
            <p:ph idx="1"/>
          </p:nvPr>
        </p:nvSpPr>
        <p:spPr>
          <a:xfrm>
            <a:off x="695325" y="2438013"/>
            <a:ext cx="5076825" cy="3135473"/>
          </a:xfrm>
        </p:spPr>
        <p:txBody>
          <a:bodyPr anchor="t">
            <a:normAutofit/>
          </a:bodyPr>
          <a:lstStyle/>
          <a:p>
            <a:pPr marL="0" indent="0">
              <a:lnSpc>
                <a:spcPct val="200000"/>
              </a:lnSpc>
              <a:buNone/>
            </a:pPr>
            <a:r>
              <a:rPr lang="en-US" sz="2000" b="1" dirty="0">
                <a:solidFill>
                  <a:srgbClr val="243A76"/>
                </a:solidFill>
              </a:rPr>
              <a:t>What can cause an AD?</a:t>
            </a:r>
          </a:p>
          <a:p>
            <a:pPr>
              <a:lnSpc>
                <a:spcPct val="150000"/>
              </a:lnSpc>
              <a:buClr>
                <a:srgbClr val="7096CE"/>
              </a:buClr>
            </a:pPr>
            <a:r>
              <a:rPr lang="en-US" sz="2000" dirty="0">
                <a:solidFill>
                  <a:srgbClr val="243A76"/>
                </a:solidFill>
              </a:rPr>
              <a:t>Wrongly believing a firearm is unloaded</a:t>
            </a:r>
          </a:p>
          <a:p>
            <a:pPr>
              <a:lnSpc>
                <a:spcPct val="150000"/>
              </a:lnSpc>
              <a:buClr>
                <a:srgbClr val="7096CE"/>
              </a:buClr>
            </a:pPr>
            <a:r>
              <a:rPr lang="en-US" sz="2000" dirty="0">
                <a:solidFill>
                  <a:srgbClr val="243A76"/>
                </a:solidFill>
              </a:rPr>
              <a:t>Not properly handling a firearm</a:t>
            </a:r>
          </a:p>
          <a:p>
            <a:pPr>
              <a:lnSpc>
                <a:spcPct val="100000"/>
              </a:lnSpc>
              <a:buClr>
                <a:srgbClr val="7096CE"/>
              </a:buClr>
            </a:pPr>
            <a:r>
              <a:rPr lang="en-US" sz="2000" dirty="0">
                <a:solidFill>
                  <a:srgbClr val="243A76"/>
                </a:solidFill>
              </a:rPr>
              <a:t>Taking part in horseplay with a firearm</a:t>
            </a:r>
          </a:p>
          <a:p>
            <a:pPr marL="0" indent="0">
              <a:buNone/>
            </a:pPr>
            <a:endParaRPr lang="en-US" sz="2000" dirty="0"/>
          </a:p>
          <a:p>
            <a:pPr marL="0" indent="0">
              <a:buNone/>
            </a:pPr>
            <a:endParaRPr lang="en-US" sz="2000" dirty="0"/>
          </a:p>
        </p:txBody>
      </p:sp>
      <p:sp>
        <p:nvSpPr>
          <p:cNvPr id="11" name="Title 1">
            <a:extLst>
              <a:ext uri="{FF2B5EF4-FFF2-40B4-BE49-F238E27FC236}">
                <a16:creationId xmlns:a16="http://schemas.microsoft.com/office/drawing/2014/main" id="{FA51B0D8-C554-0949-A8BB-C50E52550C68}"/>
              </a:ext>
            </a:extLst>
          </p:cNvPr>
          <p:cNvSpPr txBox="1">
            <a:spLocks/>
          </p:cNvSpPr>
          <p:nvPr/>
        </p:nvSpPr>
        <p:spPr>
          <a:xfrm>
            <a:off x="695325" y="696646"/>
            <a:ext cx="5076825" cy="153579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600" b="1" i="0" kern="1200">
                <a:solidFill>
                  <a:srgbClr val="184D89"/>
                </a:solidFill>
                <a:latin typeface="Arial" panose="020B0604020202020204" pitchFamily="34" charset="0"/>
                <a:ea typeface="Tahoma" panose="020B0604030504040204" pitchFamily="34" charset="0"/>
                <a:cs typeface="Arial" panose="020B0604020202020204" pitchFamily="34" charset="0"/>
              </a:defRPr>
            </a:lvl1pPr>
          </a:lstStyle>
          <a:p>
            <a:r>
              <a:rPr lang="en-US" sz="2000" dirty="0">
                <a:solidFill>
                  <a:srgbClr val="7096CE"/>
                </a:solidFill>
              </a:rPr>
              <a:t> ACCIDENTAL DISCHARGE:</a:t>
            </a:r>
            <a:br>
              <a:rPr lang="en-US" sz="8000" dirty="0">
                <a:solidFill>
                  <a:srgbClr val="7096CE"/>
                </a:solidFill>
              </a:rPr>
            </a:br>
            <a:r>
              <a:rPr lang="en-US" sz="8000" dirty="0">
                <a:solidFill>
                  <a:srgbClr val="243A76"/>
                </a:solidFill>
              </a:rPr>
              <a:t>CAUSES</a:t>
            </a:r>
          </a:p>
        </p:txBody>
      </p:sp>
      <p:pic>
        <p:nvPicPr>
          <p:cNvPr id="12" name="Picture 11">
            <a:extLst>
              <a:ext uri="{FF2B5EF4-FFF2-40B4-BE49-F238E27FC236}">
                <a16:creationId xmlns:a16="http://schemas.microsoft.com/office/drawing/2014/main" id="{877FCD22-9ACC-2243-8306-7D25E9901439}"/>
              </a:ext>
            </a:extLst>
          </p:cNvPr>
          <p:cNvPicPr>
            <a:picLocks noChangeAspect="1"/>
          </p:cNvPicPr>
          <p:nvPr/>
        </p:nvPicPr>
        <p:blipFill>
          <a:blip r:embed="rId3"/>
          <a:stretch>
            <a:fillRect/>
          </a:stretch>
        </p:blipFill>
        <p:spPr>
          <a:xfrm rot="10800000">
            <a:off x="7888606" y="1794850"/>
            <a:ext cx="2834640" cy="3268298"/>
          </a:xfrm>
          <a:prstGeom prst="rect">
            <a:avLst/>
          </a:prstGeom>
        </p:spPr>
      </p:pic>
      <p:sp>
        <p:nvSpPr>
          <p:cNvPr id="7" name="Content Placeholder 2">
            <a:extLst>
              <a:ext uri="{FF2B5EF4-FFF2-40B4-BE49-F238E27FC236}">
                <a16:creationId xmlns:a16="http://schemas.microsoft.com/office/drawing/2014/main" id="{F1DB27B7-E0FE-0D4C-B74C-1A4EB9A32E24}"/>
              </a:ext>
            </a:extLst>
          </p:cNvPr>
          <p:cNvSpPr txBox="1">
            <a:spLocks/>
          </p:cNvSpPr>
          <p:nvPr/>
        </p:nvSpPr>
        <p:spPr>
          <a:xfrm>
            <a:off x="7888606" y="1794849"/>
            <a:ext cx="2834640" cy="326829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F7961D"/>
              </a:buClr>
              <a:buFont typeface="Arial" panose="020B0604020202020204" pitchFamily="34" charset="0"/>
              <a:buChar char="•"/>
              <a:defRPr sz="2800" kern="1200">
                <a:solidFill>
                  <a:srgbClr val="184D89"/>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F7961D"/>
              </a:buClr>
              <a:buFont typeface="Arial" panose="020B0604020202020204" pitchFamily="34" charset="0"/>
              <a:buChar char="•"/>
              <a:defRPr sz="2400" kern="1200">
                <a:solidFill>
                  <a:srgbClr val="184D89"/>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F7961D"/>
              </a:buClr>
              <a:buFont typeface="Arial" panose="020B0604020202020204" pitchFamily="34" charset="0"/>
              <a:buChar char="•"/>
              <a:defRPr sz="2000" kern="1200">
                <a:solidFill>
                  <a:srgbClr val="184D89"/>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F7961D"/>
              </a:buClr>
              <a:buFont typeface="Arial" panose="020B0604020202020204" pitchFamily="34" charset="0"/>
              <a:buChar char="•"/>
              <a:defRPr sz="1800" kern="1200">
                <a:solidFill>
                  <a:srgbClr val="184D89"/>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F7961D"/>
              </a:buClr>
              <a:buFont typeface="Arial" panose="020B0604020202020204" pitchFamily="34" charset="0"/>
              <a:buChar char="•"/>
              <a:defRPr sz="1800" kern="1200">
                <a:solidFill>
                  <a:srgbClr val="184D89"/>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000" b="1" dirty="0">
                <a:solidFill>
                  <a:schemeClr val="bg1"/>
                </a:solidFill>
              </a:rPr>
              <a:t>HORSEPLAY </a:t>
            </a:r>
            <a:br>
              <a:rPr lang="en-US" sz="3000" b="1" dirty="0">
                <a:solidFill>
                  <a:schemeClr val="bg1"/>
                </a:solidFill>
              </a:rPr>
            </a:br>
            <a:r>
              <a:rPr lang="en-US" sz="3000" b="1" dirty="0">
                <a:solidFill>
                  <a:schemeClr val="bg1"/>
                </a:solidFill>
              </a:rPr>
              <a:t>IS NEVER TOLERATED.</a:t>
            </a:r>
            <a:endParaRPr lang="en-US" sz="3000" dirty="0">
              <a:solidFill>
                <a:schemeClr val="bg1"/>
              </a:solidFill>
            </a:endParaRPr>
          </a:p>
        </p:txBody>
      </p:sp>
    </p:spTree>
    <p:extLst>
      <p:ext uri="{BB962C8B-B14F-4D97-AF65-F5344CB8AC3E}">
        <p14:creationId xmlns:p14="http://schemas.microsoft.com/office/powerpoint/2010/main" val="136673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29B444F-245E-5243-BE5D-4232F49449E7}"/>
              </a:ext>
            </a:extLst>
          </p:cNvPr>
          <p:cNvSpPr>
            <a:spLocks noGrp="1"/>
          </p:cNvSpPr>
          <p:nvPr>
            <p:ph type="title"/>
          </p:nvPr>
        </p:nvSpPr>
        <p:spPr>
          <a:xfrm>
            <a:off x="695325" y="692150"/>
            <a:ext cx="10783887" cy="1535793"/>
          </a:xfrm>
        </p:spPr>
        <p:txBody>
          <a:bodyPr anchor="t">
            <a:normAutofit/>
          </a:bodyPr>
          <a:lstStyle/>
          <a:p>
            <a:r>
              <a:rPr lang="en-US" sz="2000" dirty="0">
                <a:solidFill>
                  <a:schemeClr val="bg1"/>
                </a:solidFill>
              </a:rPr>
              <a:t> ACCIDENTAL </a:t>
            </a:r>
            <a:r>
              <a:rPr lang="en-US" sz="2000" dirty="0">
                <a:solidFill>
                  <a:srgbClr val="F7961D"/>
                </a:solidFill>
              </a:rPr>
              <a:t>DISCHARGE</a:t>
            </a:r>
            <a:r>
              <a:rPr lang="en-US" sz="2000" dirty="0">
                <a:solidFill>
                  <a:schemeClr val="bg1"/>
                </a:solidFill>
              </a:rPr>
              <a:t>:</a:t>
            </a:r>
            <a:br>
              <a:rPr lang="en-US" sz="8000" dirty="0">
                <a:solidFill>
                  <a:schemeClr val="bg1"/>
                </a:solidFill>
              </a:rPr>
            </a:br>
            <a:r>
              <a:rPr lang="en-US" sz="8000" dirty="0"/>
              <a:t>PREVENTION</a:t>
            </a:r>
          </a:p>
        </p:txBody>
      </p:sp>
      <p:sp>
        <p:nvSpPr>
          <p:cNvPr id="10" name="Content Placeholder 2">
            <a:extLst>
              <a:ext uri="{FF2B5EF4-FFF2-40B4-BE49-F238E27FC236}">
                <a16:creationId xmlns:a16="http://schemas.microsoft.com/office/drawing/2014/main" id="{6A77618C-025B-3F48-B713-E4C6B088BF1D}"/>
              </a:ext>
            </a:extLst>
          </p:cNvPr>
          <p:cNvSpPr>
            <a:spLocks noGrp="1"/>
          </p:cNvSpPr>
          <p:nvPr>
            <p:ph idx="1"/>
          </p:nvPr>
        </p:nvSpPr>
        <p:spPr>
          <a:xfrm>
            <a:off x="695325" y="3429000"/>
            <a:ext cx="5076825" cy="398508"/>
          </a:xfrm>
        </p:spPr>
        <p:txBody>
          <a:bodyPr anchor="t">
            <a:normAutofit/>
          </a:bodyPr>
          <a:lstStyle/>
          <a:p>
            <a:pPr marL="0" indent="0">
              <a:buNone/>
            </a:pPr>
            <a:r>
              <a:rPr lang="en-US" sz="2000" b="1" dirty="0"/>
              <a:t>Q. </a:t>
            </a:r>
            <a:r>
              <a:rPr lang="en-US" sz="2000" b="1" dirty="0">
                <a:solidFill>
                  <a:srgbClr val="F7961D"/>
                </a:solidFill>
              </a:rPr>
              <a:t>HOW CAN YOU PREVENT AN </a:t>
            </a:r>
            <a:r>
              <a:rPr lang="en-US" sz="2000" b="1" dirty="0"/>
              <a:t>AD</a:t>
            </a:r>
            <a:r>
              <a:rPr lang="en-US" sz="2000" b="1" dirty="0">
                <a:solidFill>
                  <a:srgbClr val="F7961D"/>
                </a:solidFill>
              </a:rPr>
              <a:t>?</a:t>
            </a:r>
          </a:p>
        </p:txBody>
      </p:sp>
      <p:sp>
        <p:nvSpPr>
          <p:cNvPr id="11" name="Content Placeholder 2">
            <a:extLst>
              <a:ext uri="{FF2B5EF4-FFF2-40B4-BE49-F238E27FC236}">
                <a16:creationId xmlns:a16="http://schemas.microsoft.com/office/drawing/2014/main" id="{F92E94CE-A805-B140-B691-03D00EA2FDE6}"/>
              </a:ext>
            </a:extLst>
          </p:cNvPr>
          <p:cNvSpPr txBox="1">
            <a:spLocks/>
          </p:cNvSpPr>
          <p:nvPr/>
        </p:nvSpPr>
        <p:spPr>
          <a:xfrm>
            <a:off x="6419852" y="3429000"/>
            <a:ext cx="5076823" cy="64887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F7961D"/>
              </a:buClr>
              <a:buFont typeface="Arial" panose="020B0604020202020204" pitchFamily="34" charset="0"/>
              <a:buChar char="•"/>
              <a:defRPr sz="2800" kern="1200">
                <a:solidFill>
                  <a:srgbClr val="184D89"/>
                </a:solidFill>
                <a:latin typeface="Arial" panose="020B0604020202020204" pitchFamily="34" charset="0"/>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F7961D"/>
              </a:buClr>
              <a:buFont typeface="Arial" panose="020B0604020202020204" pitchFamily="34" charset="0"/>
              <a:buChar char="•"/>
              <a:defRPr sz="2400" kern="1200">
                <a:solidFill>
                  <a:srgbClr val="184D89"/>
                </a:solidFill>
                <a:latin typeface="Arial" panose="020B0604020202020204" pitchFamily="34" charset="0"/>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F7961D"/>
              </a:buClr>
              <a:buFont typeface="Arial" panose="020B0604020202020204" pitchFamily="34" charset="0"/>
              <a:buChar char="•"/>
              <a:defRPr sz="2000" kern="1200">
                <a:solidFill>
                  <a:srgbClr val="184D89"/>
                </a:solidFill>
                <a:latin typeface="Arial" panose="020B0604020202020204" pitchFamily="34" charset="0"/>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F7961D"/>
              </a:buClr>
              <a:buFont typeface="Arial" panose="020B0604020202020204" pitchFamily="34" charset="0"/>
              <a:buChar char="•"/>
              <a:defRPr sz="1800" kern="1200">
                <a:solidFill>
                  <a:srgbClr val="184D89"/>
                </a:solidFill>
                <a:latin typeface="Arial" panose="020B0604020202020204" pitchFamily="34" charset="0"/>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F7961D"/>
              </a:buClr>
              <a:buFont typeface="Arial" panose="020B0604020202020204" pitchFamily="34" charset="0"/>
              <a:buChar char="•"/>
              <a:defRPr sz="1800" kern="1200">
                <a:solidFill>
                  <a:srgbClr val="184D89"/>
                </a:solidFill>
                <a:latin typeface="Arial" panose="020B0604020202020204" pitchFamily="34" charset="0"/>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solidFill>
                  <a:srgbClr val="F7961D"/>
                </a:solidFill>
              </a:rPr>
              <a:t>A. </a:t>
            </a:r>
            <a:r>
              <a:rPr lang="en-US" sz="2000" b="1" dirty="0">
                <a:solidFill>
                  <a:schemeClr val="bg1"/>
                </a:solidFill>
              </a:rPr>
              <a:t>TREAT EVERY FIREARM AS IF IT WERE LOADED.</a:t>
            </a:r>
          </a:p>
        </p:txBody>
      </p:sp>
      <p:pic>
        <p:nvPicPr>
          <p:cNvPr id="6" name="Picture 5">
            <a:extLst>
              <a:ext uri="{FF2B5EF4-FFF2-40B4-BE49-F238E27FC236}">
                <a16:creationId xmlns:a16="http://schemas.microsoft.com/office/drawing/2014/main" id="{4FAD2544-2446-9646-9F1B-C0770C491B03}"/>
              </a:ext>
            </a:extLst>
          </p:cNvPr>
          <p:cNvPicPr>
            <a:picLocks noChangeAspect="1"/>
          </p:cNvPicPr>
          <p:nvPr/>
        </p:nvPicPr>
        <p:blipFill>
          <a:blip r:embed="rId3"/>
          <a:stretch>
            <a:fillRect/>
          </a:stretch>
        </p:blipFill>
        <p:spPr>
          <a:xfrm>
            <a:off x="10290175" y="5407025"/>
            <a:ext cx="1206500" cy="762000"/>
          </a:xfrm>
          <a:prstGeom prst="rect">
            <a:avLst/>
          </a:prstGeom>
        </p:spPr>
      </p:pic>
    </p:spTree>
    <p:extLst>
      <p:ext uri="{BB962C8B-B14F-4D97-AF65-F5344CB8AC3E}">
        <p14:creationId xmlns:p14="http://schemas.microsoft.com/office/powerpoint/2010/main" val="3876819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119D68-1C20-E441-B2F8-CCCB5421BB9B}"/>
              </a:ext>
            </a:extLst>
          </p:cNvPr>
          <p:cNvSpPr txBox="1">
            <a:spLocks/>
          </p:cNvSpPr>
          <p:nvPr/>
        </p:nvSpPr>
        <p:spPr>
          <a:xfrm>
            <a:off x="1675039" y="1391920"/>
            <a:ext cx="4420961" cy="35579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600" b="1" i="0" kern="1200">
                <a:solidFill>
                  <a:srgbClr val="184D89"/>
                </a:solidFill>
                <a:latin typeface="Arial" panose="020B0604020202020204" pitchFamily="34" charset="0"/>
                <a:ea typeface="Tahoma" panose="020B0604030504040204" pitchFamily="34" charset="0"/>
                <a:cs typeface="Arial" panose="020B0604020202020204" pitchFamily="34" charset="0"/>
              </a:defRPr>
            </a:lvl1pPr>
          </a:lstStyle>
          <a:p>
            <a:r>
              <a:rPr lang="en-US" sz="8000" dirty="0">
                <a:solidFill>
                  <a:srgbClr val="7096CE"/>
                </a:solidFill>
              </a:rPr>
              <a:t>L.E.T.S.</a:t>
            </a:r>
          </a:p>
          <a:p>
            <a:r>
              <a:rPr lang="en-US" sz="8000" dirty="0">
                <a:solidFill>
                  <a:srgbClr val="243A76"/>
                </a:solidFill>
              </a:rPr>
              <a:t>STAY</a:t>
            </a:r>
          </a:p>
          <a:p>
            <a:r>
              <a:rPr lang="en-US" sz="8000" dirty="0">
                <a:solidFill>
                  <a:srgbClr val="243A76"/>
                </a:solidFill>
              </a:rPr>
              <a:t>SAFE</a:t>
            </a:r>
          </a:p>
        </p:txBody>
      </p:sp>
      <p:sp>
        <p:nvSpPr>
          <p:cNvPr id="5" name="Title 1">
            <a:extLst>
              <a:ext uri="{FF2B5EF4-FFF2-40B4-BE49-F238E27FC236}">
                <a16:creationId xmlns:a16="http://schemas.microsoft.com/office/drawing/2014/main" id="{04FA71CC-EDDE-E847-BB3B-460C9DA7A0BD}"/>
              </a:ext>
            </a:extLst>
          </p:cNvPr>
          <p:cNvSpPr txBox="1">
            <a:spLocks/>
          </p:cNvSpPr>
          <p:nvPr/>
        </p:nvSpPr>
        <p:spPr>
          <a:xfrm>
            <a:off x="6096000" y="2046061"/>
            <a:ext cx="5076825" cy="27368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600" b="1" i="0" kern="1200">
                <a:solidFill>
                  <a:srgbClr val="184D89"/>
                </a:solidFill>
                <a:latin typeface="Arial" panose="020B0604020202020204" pitchFamily="34" charset="0"/>
                <a:ea typeface="Tahoma" panose="020B0604030504040204" pitchFamily="34" charset="0"/>
                <a:cs typeface="Arial" panose="020B0604020202020204" pitchFamily="34" charset="0"/>
              </a:defRPr>
            </a:lvl1pPr>
          </a:lstStyle>
          <a:p>
            <a:pPr>
              <a:lnSpc>
                <a:spcPct val="100000"/>
              </a:lnSpc>
            </a:pPr>
            <a:r>
              <a:rPr lang="en-US" sz="2000" dirty="0">
                <a:solidFill>
                  <a:srgbClr val="7096CE"/>
                </a:solidFill>
              </a:rPr>
              <a:t>L</a:t>
            </a:r>
            <a:r>
              <a:rPr lang="en-US" sz="2000" b="0" dirty="0">
                <a:solidFill>
                  <a:srgbClr val="7096CE"/>
                </a:solidFill>
              </a:rPr>
              <a:t>eave it alone.</a:t>
            </a:r>
          </a:p>
          <a:p>
            <a:pPr>
              <a:lnSpc>
                <a:spcPct val="100000"/>
              </a:lnSpc>
            </a:pPr>
            <a:endParaRPr lang="en-US" sz="2000" b="0" dirty="0">
              <a:solidFill>
                <a:srgbClr val="7096CE"/>
              </a:solidFill>
            </a:endParaRPr>
          </a:p>
          <a:p>
            <a:pPr>
              <a:lnSpc>
                <a:spcPct val="100000"/>
              </a:lnSpc>
            </a:pPr>
            <a:r>
              <a:rPr lang="en-US" sz="2000" dirty="0">
                <a:solidFill>
                  <a:srgbClr val="7096CE"/>
                </a:solidFill>
              </a:rPr>
              <a:t>E</a:t>
            </a:r>
            <a:r>
              <a:rPr lang="en-US" sz="2000" b="0" dirty="0">
                <a:solidFill>
                  <a:srgbClr val="7096CE"/>
                </a:solidFill>
              </a:rPr>
              <a:t>ducate those around you.</a:t>
            </a:r>
          </a:p>
          <a:p>
            <a:pPr>
              <a:lnSpc>
                <a:spcPct val="100000"/>
              </a:lnSpc>
            </a:pPr>
            <a:endParaRPr lang="en-US" sz="2000" b="0" dirty="0">
              <a:solidFill>
                <a:srgbClr val="7096CE"/>
              </a:solidFill>
            </a:endParaRPr>
          </a:p>
          <a:p>
            <a:pPr>
              <a:lnSpc>
                <a:spcPct val="100000"/>
              </a:lnSpc>
            </a:pPr>
            <a:r>
              <a:rPr lang="en-US" sz="2000" dirty="0">
                <a:solidFill>
                  <a:srgbClr val="7096CE"/>
                </a:solidFill>
              </a:rPr>
              <a:t>T</a:t>
            </a:r>
            <a:r>
              <a:rPr lang="en-US" sz="2000" b="0" dirty="0">
                <a:solidFill>
                  <a:srgbClr val="7096CE"/>
                </a:solidFill>
              </a:rPr>
              <a:t>ell an adult.</a:t>
            </a:r>
          </a:p>
          <a:p>
            <a:pPr>
              <a:lnSpc>
                <a:spcPct val="100000"/>
              </a:lnSpc>
            </a:pPr>
            <a:endParaRPr lang="en-US" sz="2000" b="0" dirty="0">
              <a:solidFill>
                <a:srgbClr val="7096CE"/>
              </a:solidFill>
            </a:endParaRPr>
          </a:p>
          <a:p>
            <a:pPr>
              <a:lnSpc>
                <a:spcPct val="100000"/>
              </a:lnSpc>
            </a:pPr>
            <a:r>
              <a:rPr lang="en-US" sz="2000" dirty="0">
                <a:solidFill>
                  <a:srgbClr val="7096CE"/>
                </a:solidFill>
              </a:rPr>
              <a:t>S</a:t>
            </a:r>
            <a:r>
              <a:rPr lang="en-US" sz="2000" b="0" dirty="0">
                <a:solidFill>
                  <a:srgbClr val="7096CE"/>
                </a:solidFill>
              </a:rPr>
              <a:t>hare threats against the school or students with authorities.</a:t>
            </a:r>
          </a:p>
        </p:txBody>
      </p:sp>
      <p:pic>
        <p:nvPicPr>
          <p:cNvPr id="2" name="Picture 1">
            <a:extLst>
              <a:ext uri="{FF2B5EF4-FFF2-40B4-BE49-F238E27FC236}">
                <a16:creationId xmlns:a16="http://schemas.microsoft.com/office/drawing/2014/main" id="{B6375C73-3AA7-1043-AD96-6C2E2E2C3ADB}"/>
              </a:ext>
            </a:extLst>
          </p:cNvPr>
          <p:cNvPicPr>
            <a:picLocks noChangeAspect="1"/>
          </p:cNvPicPr>
          <p:nvPr/>
        </p:nvPicPr>
        <p:blipFill>
          <a:blip r:embed="rId3"/>
          <a:stretch>
            <a:fillRect/>
          </a:stretch>
        </p:blipFill>
        <p:spPr>
          <a:xfrm>
            <a:off x="10290175" y="692150"/>
            <a:ext cx="1206500" cy="762000"/>
          </a:xfrm>
          <a:prstGeom prst="rect">
            <a:avLst/>
          </a:prstGeom>
        </p:spPr>
      </p:pic>
    </p:spTree>
    <p:extLst>
      <p:ext uri="{BB962C8B-B14F-4D97-AF65-F5344CB8AC3E}">
        <p14:creationId xmlns:p14="http://schemas.microsoft.com/office/powerpoint/2010/main" val="3760690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7BFE3D-91C4-4077-BC5A-2878A433901B}"/>
              </a:ext>
            </a:extLst>
          </p:cNvPr>
          <p:cNvSpPr txBox="1"/>
          <p:nvPr/>
        </p:nvSpPr>
        <p:spPr>
          <a:xfrm>
            <a:off x="6024134" y="1783959"/>
            <a:ext cx="6024134" cy="288911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100" b="1" dirty="0">
                <a:latin typeface="+mj-lt"/>
                <a:ea typeface="+mj-ea"/>
                <a:cs typeface="+mj-cs"/>
              </a:rPr>
              <a:t>Watch the video:</a:t>
            </a:r>
          </a:p>
          <a:p>
            <a:pPr>
              <a:lnSpc>
                <a:spcPct val="90000"/>
              </a:lnSpc>
              <a:spcBef>
                <a:spcPct val="0"/>
              </a:spcBef>
              <a:spcAft>
                <a:spcPts val="600"/>
              </a:spcAft>
            </a:pPr>
            <a:r>
              <a:rPr lang="en-US" sz="5100" b="1" dirty="0">
                <a:latin typeface="+mj-lt"/>
                <a:ea typeface="+mj-ea"/>
                <a:cs typeface="+mj-cs"/>
                <a:hlinkClick r:id="rId3"/>
              </a:rPr>
              <a:t>https://youtu.be/VElXt5e3uiM</a:t>
            </a:r>
            <a:endParaRPr lang="en-US" sz="5100" b="1" dirty="0">
              <a:latin typeface="+mj-lt"/>
              <a:ea typeface="+mj-ea"/>
              <a:cs typeface="+mj-cs"/>
            </a:endParaRPr>
          </a:p>
        </p:txBody>
      </p:sp>
      <p:pic>
        <p:nvPicPr>
          <p:cNvPr id="5" name="Picture 4" descr="A close up of a video game remote control&#10;&#10;Description automatically generated">
            <a:hlinkClick r:id="rId3"/>
            <a:extLst>
              <a:ext uri="{FF2B5EF4-FFF2-40B4-BE49-F238E27FC236}">
                <a16:creationId xmlns:a16="http://schemas.microsoft.com/office/drawing/2014/main" id="{7CF1F604-3EA5-43AA-9BEC-3B1A84C84745}"/>
              </a:ext>
            </a:extLst>
          </p:cNvPr>
          <p:cNvPicPr>
            <a:picLocks noChangeAspect="1"/>
          </p:cNvPicPr>
          <p:nvPr/>
        </p:nvPicPr>
        <p:blipFill rotWithShape="1">
          <a:blip r:embed="rId4"/>
          <a:srcRect l="37534" r="16129" b="-1"/>
          <a:stretch/>
        </p:blipFill>
        <p:spPr>
          <a:xfrm>
            <a:off x="0" y="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6164985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2DD4-4366-D44F-B635-ED014AEEB688}"/>
              </a:ext>
            </a:extLst>
          </p:cNvPr>
          <p:cNvSpPr>
            <a:spLocks noGrp="1"/>
          </p:cNvSpPr>
          <p:nvPr>
            <p:ph type="title"/>
          </p:nvPr>
        </p:nvSpPr>
        <p:spPr>
          <a:xfrm>
            <a:off x="557825" y="692149"/>
            <a:ext cx="5076825" cy="5473701"/>
          </a:xfrm>
        </p:spPr>
        <p:txBody>
          <a:bodyPr/>
          <a:lstStyle/>
          <a:p>
            <a:r>
              <a:rPr lang="en-US" dirty="0"/>
              <a:t>UNATTENDED </a:t>
            </a:r>
            <a:r>
              <a:rPr lang="en-US" dirty="0">
                <a:solidFill>
                  <a:srgbClr val="F7961D"/>
                </a:solidFill>
              </a:rPr>
              <a:t>FIREARM</a:t>
            </a:r>
            <a:r>
              <a:rPr lang="en-US" dirty="0"/>
              <a:t> AT THE BUS STOP </a:t>
            </a:r>
          </a:p>
        </p:txBody>
      </p:sp>
      <p:pic>
        <p:nvPicPr>
          <p:cNvPr id="6" name="Picture 5">
            <a:extLst>
              <a:ext uri="{FF2B5EF4-FFF2-40B4-BE49-F238E27FC236}">
                <a16:creationId xmlns:a16="http://schemas.microsoft.com/office/drawing/2014/main" id="{53401396-03FF-734B-A83E-7EB2787543BA}"/>
              </a:ext>
            </a:extLst>
          </p:cNvPr>
          <p:cNvPicPr>
            <a:picLocks noChangeAspect="1"/>
          </p:cNvPicPr>
          <p:nvPr/>
        </p:nvPicPr>
        <p:blipFill>
          <a:blip r:embed="rId3"/>
          <a:stretch>
            <a:fillRect/>
          </a:stretch>
        </p:blipFill>
        <p:spPr>
          <a:xfrm>
            <a:off x="695325" y="692150"/>
            <a:ext cx="1206500" cy="762000"/>
          </a:xfrm>
          <a:prstGeom prst="rect">
            <a:avLst/>
          </a:prstGeom>
        </p:spPr>
      </p:pic>
      <p:pic>
        <p:nvPicPr>
          <p:cNvPr id="8" name="Picture 7" descr="A picture containing person, outdoor, man, snow&#10;&#10;Description automatically generated">
            <a:extLst>
              <a:ext uri="{FF2B5EF4-FFF2-40B4-BE49-F238E27FC236}">
                <a16:creationId xmlns:a16="http://schemas.microsoft.com/office/drawing/2014/main" id="{5C5D4542-B0FC-6147-8106-AC6E383528C3}"/>
              </a:ext>
            </a:extLst>
          </p:cNvPr>
          <p:cNvPicPr>
            <a:picLocks noChangeAspect="1"/>
          </p:cNvPicPr>
          <p:nvPr/>
        </p:nvPicPr>
        <p:blipFill rotWithShape="1">
          <a:blip r:embed="rId4"/>
          <a:srcRect l="33562" t="270" r="19222" b="1"/>
          <a:stretch/>
        </p:blipFill>
        <p:spPr>
          <a:xfrm>
            <a:off x="6419851" y="0"/>
            <a:ext cx="5772149" cy="6858000"/>
          </a:xfrm>
          <a:prstGeom prst="rect">
            <a:avLst/>
          </a:prstGeom>
        </p:spPr>
      </p:pic>
    </p:spTree>
    <p:extLst>
      <p:ext uri="{BB962C8B-B14F-4D97-AF65-F5344CB8AC3E}">
        <p14:creationId xmlns:p14="http://schemas.microsoft.com/office/powerpoint/2010/main" val="24438077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6600" b="1" dirty="0" smtClean="0">
            <a:solidFill>
              <a:srgbClr val="184D89"/>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968</Words>
  <Application>Microsoft Office PowerPoint</Application>
  <PresentationFormat>Widescreen</PresentationFormat>
  <Paragraphs>105</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1_Office Theme</vt:lpstr>
      <vt:lpstr>PowerPoint Presentation</vt:lpstr>
      <vt:lpstr>By the end of the lesson, you will be able to: </vt:lpstr>
      <vt:lpstr>WHY IS IT IMPORTANT TO LEARN HOW TO  STOP  ACCIDENTAL SHOOTINGS?</vt:lpstr>
      <vt:lpstr>ACCIDENTAL DISCARGE WHAT IS IT?</vt:lpstr>
      <vt:lpstr>PowerPoint Presentation</vt:lpstr>
      <vt:lpstr> ACCIDENTAL DISCHARGE: PREVENTION</vt:lpstr>
      <vt:lpstr>PowerPoint Presentation</vt:lpstr>
      <vt:lpstr>PowerPoint Presentation</vt:lpstr>
      <vt:lpstr>UNATTENDED FIREARM AT THE BUS STOP </vt:lpstr>
      <vt:lpstr>UNEXPECTED LOCATIONS: HOME</vt:lpstr>
      <vt:lpstr>UNEXPECTED LOCATIONS: SCHOOL</vt:lpstr>
      <vt:lpstr>UNEXPECTED LOCATIONS:  PUBLIC BATHROOMS</vt:lpstr>
      <vt:lpstr>UNEXPECTED LOCATIONS: VEHICLES</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Rhodes</dc:creator>
  <cp:lastModifiedBy>Katherine Rhodes</cp:lastModifiedBy>
  <cp:revision>1</cp:revision>
  <dcterms:created xsi:type="dcterms:W3CDTF">2019-08-15T19:36:00Z</dcterms:created>
  <dcterms:modified xsi:type="dcterms:W3CDTF">2019-08-15T19:37:07Z</dcterms:modified>
</cp:coreProperties>
</file>